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6" r:id="rId5"/>
    <p:sldId id="259" r:id="rId6"/>
    <p:sldId id="274" r:id="rId7"/>
    <p:sldId id="261" r:id="rId8"/>
    <p:sldId id="283" r:id="rId9"/>
    <p:sldId id="262" r:id="rId10"/>
    <p:sldId id="278" r:id="rId11"/>
    <p:sldId id="280" r:id="rId12"/>
    <p:sldId id="266" r:id="rId13"/>
    <p:sldId id="269" r:id="rId14"/>
    <p:sldId id="270" r:id="rId15"/>
    <p:sldId id="268" r:id="rId16"/>
    <p:sldId id="267" r:id="rId17"/>
    <p:sldId id="271" r:id="rId18"/>
    <p:sldId id="272" r:id="rId19"/>
    <p:sldId id="281" r:id="rId20"/>
    <p:sldId id="273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28CD9D-989D-4B49-9BBE-529969E4F7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489FF-39FC-4E4C-B8E0-F7D1B0F1CD34}">
      <dgm:prSet phldrT="[Text]"/>
      <dgm:spPr/>
      <dgm:t>
        <a:bodyPr/>
        <a:lstStyle/>
        <a:p>
          <a:r>
            <a:rPr lang="en-US" dirty="0"/>
            <a:t>OMCC</a:t>
          </a:r>
        </a:p>
      </dgm:t>
    </dgm:pt>
    <dgm:pt modelId="{27111CE1-8F9C-4605-841A-9CD645290C02}" type="parTrans" cxnId="{FB9A0118-5A9B-4A39-9198-3A53C218C574}">
      <dgm:prSet/>
      <dgm:spPr/>
      <dgm:t>
        <a:bodyPr/>
        <a:lstStyle/>
        <a:p>
          <a:endParaRPr lang="en-US"/>
        </a:p>
      </dgm:t>
    </dgm:pt>
    <dgm:pt modelId="{0720B3DB-7CB4-4C8F-8CEC-C13E62DEC0B4}" type="sibTrans" cxnId="{FB9A0118-5A9B-4A39-9198-3A53C218C574}">
      <dgm:prSet/>
      <dgm:spPr/>
      <dgm:t>
        <a:bodyPr/>
        <a:lstStyle/>
        <a:p>
          <a:endParaRPr lang="en-US"/>
        </a:p>
      </dgm:t>
    </dgm:pt>
    <dgm:pt modelId="{8FBE8E39-3689-4900-8E80-CE3A5FDA115C}">
      <dgm:prSet phldrT="[Text]"/>
      <dgm:spPr/>
      <dgm:t>
        <a:bodyPr/>
        <a:lstStyle/>
        <a:p>
          <a:r>
            <a:rPr lang="en-US" dirty="0"/>
            <a:t>NACG</a:t>
          </a:r>
        </a:p>
      </dgm:t>
    </dgm:pt>
    <dgm:pt modelId="{0D81E689-A630-4624-97C7-AAF00655D728}" type="parTrans" cxnId="{496107F2-46D4-422E-B7D8-85946A23C8EB}">
      <dgm:prSet/>
      <dgm:spPr/>
      <dgm:t>
        <a:bodyPr/>
        <a:lstStyle/>
        <a:p>
          <a:endParaRPr lang="en-US"/>
        </a:p>
      </dgm:t>
    </dgm:pt>
    <dgm:pt modelId="{04C8609D-EC97-46AC-8EFC-A1DEC3136A88}" type="sibTrans" cxnId="{496107F2-46D4-422E-B7D8-85946A23C8EB}">
      <dgm:prSet/>
      <dgm:spPr/>
      <dgm:t>
        <a:bodyPr/>
        <a:lstStyle/>
        <a:p>
          <a:endParaRPr lang="en-US"/>
        </a:p>
      </dgm:t>
    </dgm:pt>
    <dgm:pt modelId="{CCD39F05-D0DB-44C7-AADA-ADB4D211EB64}">
      <dgm:prSet phldrT="[Text]"/>
      <dgm:spPr/>
      <dgm:t>
        <a:bodyPr/>
        <a:lstStyle/>
        <a:p>
          <a:r>
            <a:rPr lang="en-US" dirty="0"/>
            <a:t>Philippines</a:t>
          </a:r>
        </a:p>
      </dgm:t>
    </dgm:pt>
    <dgm:pt modelId="{9C035C1D-B3DA-4AA6-8272-C223379B0773}" type="parTrans" cxnId="{951BB1DE-1EF6-41EA-ADD5-4D22B6AD12B1}">
      <dgm:prSet/>
      <dgm:spPr/>
      <dgm:t>
        <a:bodyPr/>
        <a:lstStyle/>
        <a:p>
          <a:endParaRPr lang="en-US"/>
        </a:p>
      </dgm:t>
    </dgm:pt>
    <dgm:pt modelId="{B86EAF13-A965-4908-8D17-1A4023C65069}" type="sibTrans" cxnId="{951BB1DE-1EF6-41EA-ADD5-4D22B6AD12B1}">
      <dgm:prSet/>
      <dgm:spPr/>
      <dgm:t>
        <a:bodyPr/>
        <a:lstStyle/>
        <a:p>
          <a:endParaRPr lang="en-US"/>
        </a:p>
      </dgm:t>
    </dgm:pt>
    <dgm:pt modelId="{87CB1892-640A-4570-83FA-A4002074D24A}">
      <dgm:prSet phldrT="[Text]"/>
      <dgm:spPr/>
      <dgm:t>
        <a:bodyPr/>
        <a:lstStyle/>
        <a:p>
          <a:r>
            <a:rPr lang="en-US" dirty="0"/>
            <a:t>Korea</a:t>
          </a:r>
        </a:p>
      </dgm:t>
    </dgm:pt>
    <dgm:pt modelId="{48892B95-9C7E-4D01-932E-29A259AAAACF}" type="parTrans" cxnId="{801C44CB-C462-465A-865E-D723A423E4F5}">
      <dgm:prSet/>
      <dgm:spPr/>
      <dgm:t>
        <a:bodyPr/>
        <a:lstStyle/>
        <a:p>
          <a:endParaRPr lang="en-US"/>
        </a:p>
      </dgm:t>
    </dgm:pt>
    <dgm:pt modelId="{9A507329-E48F-4316-B64F-036EA52D5F20}" type="sibTrans" cxnId="{801C44CB-C462-465A-865E-D723A423E4F5}">
      <dgm:prSet/>
      <dgm:spPr/>
      <dgm:t>
        <a:bodyPr/>
        <a:lstStyle/>
        <a:p>
          <a:endParaRPr lang="en-US"/>
        </a:p>
      </dgm:t>
    </dgm:pt>
    <dgm:pt modelId="{49D890E1-10E5-48C5-B620-B57BFBD0629A}">
      <dgm:prSet phldrT="[Text]"/>
      <dgm:spPr/>
      <dgm:t>
        <a:bodyPr/>
        <a:lstStyle/>
        <a:p>
          <a:r>
            <a:rPr lang="en-US" dirty="0"/>
            <a:t>European Group</a:t>
          </a:r>
        </a:p>
      </dgm:t>
    </dgm:pt>
    <dgm:pt modelId="{506FA0EF-552E-4564-9302-61299D628C8E}" type="parTrans" cxnId="{55FF3672-6678-46BC-809B-0E9E55E5A8F0}">
      <dgm:prSet/>
      <dgm:spPr/>
      <dgm:t>
        <a:bodyPr/>
        <a:lstStyle/>
        <a:p>
          <a:endParaRPr lang="en-US"/>
        </a:p>
      </dgm:t>
    </dgm:pt>
    <dgm:pt modelId="{48D42469-6181-4819-8960-CC9098E6BDAB}" type="sibTrans" cxnId="{55FF3672-6678-46BC-809B-0E9E55E5A8F0}">
      <dgm:prSet/>
      <dgm:spPr/>
      <dgm:t>
        <a:bodyPr/>
        <a:lstStyle/>
        <a:p>
          <a:endParaRPr lang="en-US"/>
        </a:p>
      </dgm:t>
    </dgm:pt>
    <dgm:pt modelId="{192D69DD-68D7-4C36-8B9B-E4C9C3216471}">
      <dgm:prSet phldrT="[Text]"/>
      <dgm:spPr/>
      <dgm:t>
        <a:bodyPr/>
        <a:lstStyle/>
        <a:p>
          <a:r>
            <a:rPr lang="en-US" dirty="0"/>
            <a:t>Spain</a:t>
          </a:r>
        </a:p>
      </dgm:t>
    </dgm:pt>
    <dgm:pt modelId="{924D6024-DDA0-4EC4-B8E9-86D9B76A1471}" type="parTrans" cxnId="{F635AAAB-BD07-4F51-ACC8-F0E3ABEC1314}">
      <dgm:prSet/>
      <dgm:spPr/>
      <dgm:t>
        <a:bodyPr/>
        <a:lstStyle/>
        <a:p>
          <a:endParaRPr lang="en-US"/>
        </a:p>
      </dgm:t>
    </dgm:pt>
    <dgm:pt modelId="{6A4981C0-8350-4A61-99E6-03EC7B70401B}" type="sibTrans" cxnId="{F635AAAB-BD07-4F51-ACC8-F0E3ABEC1314}">
      <dgm:prSet/>
      <dgm:spPr/>
      <dgm:t>
        <a:bodyPr/>
        <a:lstStyle/>
        <a:p>
          <a:endParaRPr lang="en-US"/>
        </a:p>
      </dgm:t>
    </dgm:pt>
    <dgm:pt modelId="{8A866227-AAC5-41F9-B445-68F19259800E}">
      <dgm:prSet phldrT="[Text]"/>
      <dgm:spPr/>
      <dgm:t>
        <a:bodyPr/>
        <a:lstStyle/>
        <a:p>
          <a:r>
            <a:rPr lang="en-US" dirty="0"/>
            <a:t>APG</a:t>
          </a:r>
        </a:p>
      </dgm:t>
    </dgm:pt>
    <dgm:pt modelId="{39ADF446-CA6B-4AD8-80CC-91978CD3250B}" type="parTrans" cxnId="{6372B54D-96B1-47E1-876A-ADE4A6478D70}">
      <dgm:prSet/>
      <dgm:spPr/>
      <dgm:t>
        <a:bodyPr/>
        <a:lstStyle/>
        <a:p>
          <a:endParaRPr lang="en-US"/>
        </a:p>
      </dgm:t>
    </dgm:pt>
    <dgm:pt modelId="{5DC4AFE8-71EF-4722-A923-1CD58E80E80D}" type="sibTrans" cxnId="{6372B54D-96B1-47E1-876A-ADE4A6478D70}">
      <dgm:prSet/>
      <dgm:spPr/>
      <dgm:t>
        <a:bodyPr/>
        <a:lstStyle/>
        <a:p>
          <a:endParaRPr lang="en-US"/>
        </a:p>
      </dgm:t>
    </dgm:pt>
    <dgm:pt modelId="{0F83FE0B-2C9F-4259-BF70-DE7D3534600A}">
      <dgm:prSet phldrT="[Text]"/>
      <dgm:spPr/>
      <dgm:t>
        <a:bodyPr/>
        <a:lstStyle/>
        <a:p>
          <a:r>
            <a:rPr lang="en-US" dirty="0"/>
            <a:t>Latin America</a:t>
          </a:r>
        </a:p>
      </dgm:t>
    </dgm:pt>
    <dgm:pt modelId="{8906A6A6-756C-4F19-8560-719D31D6FD0A}" type="parTrans" cxnId="{2B795B8F-2A6B-4332-A029-4930C1D535F6}">
      <dgm:prSet/>
      <dgm:spPr/>
      <dgm:t>
        <a:bodyPr/>
        <a:lstStyle/>
        <a:p>
          <a:endParaRPr lang="en-US"/>
        </a:p>
      </dgm:t>
    </dgm:pt>
    <dgm:pt modelId="{1D54F9D9-976B-4576-ADE0-D0FCAAE2BE4D}" type="sibTrans" cxnId="{2B795B8F-2A6B-4332-A029-4930C1D535F6}">
      <dgm:prSet/>
      <dgm:spPr/>
      <dgm:t>
        <a:bodyPr/>
        <a:lstStyle/>
        <a:p>
          <a:endParaRPr lang="en-US"/>
        </a:p>
      </dgm:t>
    </dgm:pt>
    <dgm:pt modelId="{BF218423-CC3E-431A-8CD9-4A60A1040E83}">
      <dgm:prSet phldrT="[Text]"/>
      <dgm:spPr/>
      <dgm:t>
        <a:bodyPr/>
        <a:lstStyle/>
        <a:p>
          <a:r>
            <a:rPr lang="en-US" dirty="0"/>
            <a:t>Canada</a:t>
          </a:r>
        </a:p>
      </dgm:t>
    </dgm:pt>
    <dgm:pt modelId="{E6000BDC-2CDA-4CE4-8F1B-2C989BE69C54}" type="parTrans" cxnId="{1F33781F-B28E-4A6C-92A7-5725CA402CAF}">
      <dgm:prSet/>
      <dgm:spPr/>
      <dgm:t>
        <a:bodyPr/>
        <a:lstStyle/>
        <a:p>
          <a:endParaRPr lang="en-US"/>
        </a:p>
      </dgm:t>
    </dgm:pt>
    <dgm:pt modelId="{D1DC7DB6-D5AD-4BB7-9335-28F0C0A1A039}" type="sibTrans" cxnId="{1F33781F-B28E-4A6C-92A7-5725CA402CAF}">
      <dgm:prSet/>
      <dgm:spPr/>
      <dgm:t>
        <a:bodyPr/>
        <a:lstStyle/>
        <a:p>
          <a:endParaRPr lang="en-US"/>
        </a:p>
      </dgm:t>
    </dgm:pt>
    <dgm:pt modelId="{0049B7A7-BE73-459C-9B1A-050647E70CE3}">
      <dgm:prSet phldrT="[Text]"/>
      <dgm:spPr/>
      <dgm:t>
        <a:bodyPr/>
        <a:lstStyle/>
        <a:p>
          <a:r>
            <a:rPr lang="en-US" dirty="0"/>
            <a:t>USA</a:t>
          </a:r>
        </a:p>
      </dgm:t>
    </dgm:pt>
    <dgm:pt modelId="{0315D84E-C75C-4C9E-B12D-45D24CF73562}" type="parTrans" cxnId="{6B9D0B72-DEF1-4CDB-9BEA-216F6018B0B3}">
      <dgm:prSet/>
      <dgm:spPr/>
      <dgm:t>
        <a:bodyPr/>
        <a:lstStyle/>
        <a:p>
          <a:endParaRPr lang="en-US"/>
        </a:p>
      </dgm:t>
    </dgm:pt>
    <dgm:pt modelId="{CC5694F1-3C3E-4DD6-9EAC-1498609948CD}" type="sibTrans" cxnId="{6B9D0B72-DEF1-4CDB-9BEA-216F6018B0B3}">
      <dgm:prSet/>
      <dgm:spPr/>
      <dgm:t>
        <a:bodyPr/>
        <a:lstStyle/>
        <a:p>
          <a:endParaRPr lang="en-US"/>
        </a:p>
      </dgm:t>
    </dgm:pt>
    <dgm:pt modelId="{C75A92BC-0DCF-4DC9-9F41-6117ED539A5D}">
      <dgm:prSet phldrT="[Text]"/>
      <dgm:spPr/>
      <dgm:t>
        <a:bodyPr/>
        <a:lstStyle/>
        <a:p>
          <a:r>
            <a:rPr lang="en-US" dirty="0"/>
            <a:t>Mexico</a:t>
          </a:r>
        </a:p>
      </dgm:t>
    </dgm:pt>
    <dgm:pt modelId="{231ED248-0871-4D40-AACC-3BA7A05B9FFA}" type="parTrans" cxnId="{F5BDC50C-9EF0-41D8-BD9E-2C0C3C410EE5}">
      <dgm:prSet/>
      <dgm:spPr/>
      <dgm:t>
        <a:bodyPr/>
        <a:lstStyle/>
        <a:p>
          <a:endParaRPr lang="en-US"/>
        </a:p>
      </dgm:t>
    </dgm:pt>
    <dgm:pt modelId="{83AC0373-74F0-4B49-B832-519049B58B82}" type="sibTrans" cxnId="{F5BDC50C-9EF0-41D8-BD9E-2C0C3C410EE5}">
      <dgm:prSet/>
      <dgm:spPr/>
      <dgm:t>
        <a:bodyPr/>
        <a:lstStyle/>
        <a:p>
          <a:endParaRPr lang="en-US"/>
        </a:p>
      </dgm:t>
    </dgm:pt>
    <dgm:pt modelId="{764377C4-A092-4031-A1D9-B90E4F73A212}" type="pres">
      <dgm:prSet presAssocID="{E328CD9D-989D-4B49-9BBE-529969E4F7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27F9D6-3EA8-48CE-9769-D05BC853DA85}" type="pres">
      <dgm:prSet presAssocID="{54B489FF-39FC-4E4C-B8E0-F7D1B0F1CD34}" presName="hierRoot1" presStyleCnt="0"/>
      <dgm:spPr/>
    </dgm:pt>
    <dgm:pt modelId="{B5BFA27E-408C-4629-95A1-7BA2EC282D94}" type="pres">
      <dgm:prSet presAssocID="{54B489FF-39FC-4E4C-B8E0-F7D1B0F1CD34}" presName="composite" presStyleCnt="0"/>
      <dgm:spPr/>
    </dgm:pt>
    <dgm:pt modelId="{53EFCC9F-193A-40CA-B363-6BD11F1E3FDF}" type="pres">
      <dgm:prSet presAssocID="{54B489FF-39FC-4E4C-B8E0-F7D1B0F1CD34}" presName="background" presStyleLbl="node0" presStyleIdx="0" presStyleCnt="1"/>
      <dgm:spPr/>
    </dgm:pt>
    <dgm:pt modelId="{989F1050-FB19-4847-8B8F-C3839D2EAA8F}" type="pres">
      <dgm:prSet presAssocID="{54B489FF-39FC-4E4C-B8E0-F7D1B0F1CD34}" presName="text" presStyleLbl="fgAcc0" presStyleIdx="0" presStyleCnt="1">
        <dgm:presLayoutVars>
          <dgm:chPref val="3"/>
        </dgm:presLayoutVars>
      </dgm:prSet>
      <dgm:spPr/>
    </dgm:pt>
    <dgm:pt modelId="{E4C0E8D6-4373-4466-B518-4C57F8644087}" type="pres">
      <dgm:prSet presAssocID="{54B489FF-39FC-4E4C-B8E0-F7D1B0F1CD34}" presName="hierChild2" presStyleCnt="0"/>
      <dgm:spPr/>
    </dgm:pt>
    <dgm:pt modelId="{27C98852-3EE5-4E21-8454-C076B0AF668E}" type="pres">
      <dgm:prSet presAssocID="{0D81E689-A630-4624-97C7-AAF00655D728}" presName="Name10" presStyleLbl="parChTrans1D2" presStyleIdx="0" presStyleCnt="4"/>
      <dgm:spPr/>
    </dgm:pt>
    <dgm:pt modelId="{8F34494E-426C-4225-8898-B861858D190A}" type="pres">
      <dgm:prSet presAssocID="{8FBE8E39-3689-4900-8E80-CE3A5FDA115C}" presName="hierRoot2" presStyleCnt="0"/>
      <dgm:spPr/>
    </dgm:pt>
    <dgm:pt modelId="{C7ABF758-E022-4691-A1D2-4B0B1E093051}" type="pres">
      <dgm:prSet presAssocID="{8FBE8E39-3689-4900-8E80-CE3A5FDA115C}" presName="composite2" presStyleCnt="0"/>
      <dgm:spPr/>
    </dgm:pt>
    <dgm:pt modelId="{DF93AF45-5E7E-4A1A-B2BF-44FFC8A11826}" type="pres">
      <dgm:prSet presAssocID="{8FBE8E39-3689-4900-8E80-CE3A5FDA115C}" presName="background2" presStyleLbl="node2" presStyleIdx="0" presStyleCnt="4"/>
      <dgm:spPr/>
    </dgm:pt>
    <dgm:pt modelId="{55625B8A-11D3-4939-89EB-68C589329FC6}" type="pres">
      <dgm:prSet presAssocID="{8FBE8E39-3689-4900-8E80-CE3A5FDA115C}" presName="text2" presStyleLbl="fgAcc2" presStyleIdx="0" presStyleCnt="4">
        <dgm:presLayoutVars>
          <dgm:chPref val="3"/>
        </dgm:presLayoutVars>
      </dgm:prSet>
      <dgm:spPr/>
    </dgm:pt>
    <dgm:pt modelId="{F5835CC2-231B-4110-92F5-FF32AF5E73C6}" type="pres">
      <dgm:prSet presAssocID="{8FBE8E39-3689-4900-8E80-CE3A5FDA115C}" presName="hierChild3" presStyleCnt="0"/>
      <dgm:spPr/>
    </dgm:pt>
    <dgm:pt modelId="{7F311885-9416-4825-AEF3-6B1E48F8BB6C}" type="pres">
      <dgm:prSet presAssocID="{0315D84E-C75C-4C9E-B12D-45D24CF73562}" presName="Name17" presStyleLbl="parChTrans1D3" presStyleIdx="0" presStyleCnt="6"/>
      <dgm:spPr/>
    </dgm:pt>
    <dgm:pt modelId="{95419664-0D56-417A-B0BB-319F488C2909}" type="pres">
      <dgm:prSet presAssocID="{0049B7A7-BE73-459C-9B1A-050647E70CE3}" presName="hierRoot3" presStyleCnt="0"/>
      <dgm:spPr/>
    </dgm:pt>
    <dgm:pt modelId="{4C2E6C24-EA9F-4483-8B14-CEFF549ED07C}" type="pres">
      <dgm:prSet presAssocID="{0049B7A7-BE73-459C-9B1A-050647E70CE3}" presName="composite3" presStyleCnt="0"/>
      <dgm:spPr/>
    </dgm:pt>
    <dgm:pt modelId="{9DA6B85E-B711-46A8-AA06-6E167BBBD22D}" type="pres">
      <dgm:prSet presAssocID="{0049B7A7-BE73-459C-9B1A-050647E70CE3}" presName="background3" presStyleLbl="node3" presStyleIdx="0" presStyleCnt="6"/>
      <dgm:spPr/>
    </dgm:pt>
    <dgm:pt modelId="{68AA4A1E-D592-4C33-BEB1-A1C5A0F10085}" type="pres">
      <dgm:prSet presAssocID="{0049B7A7-BE73-459C-9B1A-050647E70CE3}" presName="text3" presStyleLbl="fgAcc3" presStyleIdx="0" presStyleCnt="6">
        <dgm:presLayoutVars>
          <dgm:chPref val="3"/>
        </dgm:presLayoutVars>
      </dgm:prSet>
      <dgm:spPr/>
    </dgm:pt>
    <dgm:pt modelId="{CAB9F2DA-C9F8-40E0-884E-57A741D7E367}" type="pres">
      <dgm:prSet presAssocID="{0049B7A7-BE73-459C-9B1A-050647E70CE3}" presName="hierChild4" presStyleCnt="0"/>
      <dgm:spPr/>
    </dgm:pt>
    <dgm:pt modelId="{5C8B692A-AE46-47F0-83BB-36067A6D0C39}" type="pres">
      <dgm:prSet presAssocID="{E6000BDC-2CDA-4CE4-8F1B-2C989BE69C54}" presName="Name17" presStyleLbl="parChTrans1D3" presStyleIdx="1" presStyleCnt="6"/>
      <dgm:spPr/>
    </dgm:pt>
    <dgm:pt modelId="{3A726C71-9F40-433F-B996-B168B42EB374}" type="pres">
      <dgm:prSet presAssocID="{BF218423-CC3E-431A-8CD9-4A60A1040E83}" presName="hierRoot3" presStyleCnt="0"/>
      <dgm:spPr/>
    </dgm:pt>
    <dgm:pt modelId="{9EB900F3-ABA8-4EDA-882A-B5E3A76836FD}" type="pres">
      <dgm:prSet presAssocID="{BF218423-CC3E-431A-8CD9-4A60A1040E83}" presName="composite3" presStyleCnt="0"/>
      <dgm:spPr/>
    </dgm:pt>
    <dgm:pt modelId="{117D2CDB-7828-4D09-978C-BDE70C2B42FD}" type="pres">
      <dgm:prSet presAssocID="{BF218423-CC3E-431A-8CD9-4A60A1040E83}" presName="background3" presStyleLbl="node3" presStyleIdx="1" presStyleCnt="6"/>
      <dgm:spPr/>
    </dgm:pt>
    <dgm:pt modelId="{026520AD-B764-43A7-A615-15532F4844CD}" type="pres">
      <dgm:prSet presAssocID="{BF218423-CC3E-431A-8CD9-4A60A1040E83}" presName="text3" presStyleLbl="fgAcc3" presStyleIdx="1" presStyleCnt="6">
        <dgm:presLayoutVars>
          <dgm:chPref val="3"/>
        </dgm:presLayoutVars>
      </dgm:prSet>
      <dgm:spPr/>
    </dgm:pt>
    <dgm:pt modelId="{80DD6067-03B9-472E-AF07-26DA9C132830}" type="pres">
      <dgm:prSet presAssocID="{BF218423-CC3E-431A-8CD9-4A60A1040E83}" presName="hierChild4" presStyleCnt="0"/>
      <dgm:spPr/>
    </dgm:pt>
    <dgm:pt modelId="{83A4AB89-1048-4D10-A95B-13D8755528A6}" type="pres">
      <dgm:prSet presAssocID="{8906A6A6-756C-4F19-8560-719D31D6FD0A}" presName="Name10" presStyleLbl="parChTrans1D2" presStyleIdx="1" presStyleCnt="4"/>
      <dgm:spPr/>
    </dgm:pt>
    <dgm:pt modelId="{3A96C7BE-7782-4704-9FC9-DB4D867AD650}" type="pres">
      <dgm:prSet presAssocID="{0F83FE0B-2C9F-4259-BF70-DE7D3534600A}" presName="hierRoot2" presStyleCnt="0"/>
      <dgm:spPr/>
    </dgm:pt>
    <dgm:pt modelId="{8AA17F76-DACD-4D2E-85E4-1ED476263298}" type="pres">
      <dgm:prSet presAssocID="{0F83FE0B-2C9F-4259-BF70-DE7D3534600A}" presName="composite2" presStyleCnt="0"/>
      <dgm:spPr/>
    </dgm:pt>
    <dgm:pt modelId="{F2257E79-3628-405F-8B6A-3EF316A98F55}" type="pres">
      <dgm:prSet presAssocID="{0F83FE0B-2C9F-4259-BF70-DE7D3534600A}" presName="background2" presStyleLbl="node2" presStyleIdx="1" presStyleCnt="4"/>
      <dgm:spPr/>
    </dgm:pt>
    <dgm:pt modelId="{066BED46-AFEE-4764-B83E-58C9A5CFBDB0}" type="pres">
      <dgm:prSet presAssocID="{0F83FE0B-2C9F-4259-BF70-DE7D3534600A}" presName="text2" presStyleLbl="fgAcc2" presStyleIdx="1" presStyleCnt="4">
        <dgm:presLayoutVars>
          <dgm:chPref val="3"/>
        </dgm:presLayoutVars>
      </dgm:prSet>
      <dgm:spPr/>
    </dgm:pt>
    <dgm:pt modelId="{F57D3FA6-CF8A-4323-8825-54C569B656EA}" type="pres">
      <dgm:prSet presAssocID="{0F83FE0B-2C9F-4259-BF70-DE7D3534600A}" presName="hierChild3" presStyleCnt="0"/>
      <dgm:spPr/>
    </dgm:pt>
    <dgm:pt modelId="{C3EC7785-25F4-461F-A362-FD3AD8EFDAAE}" type="pres">
      <dgm:prSet presAssocID="{231ED248-0871-4D40-AACC-3BA7A05B9FFA}" presName="Name17" presStyleLbl="parChTrans1D3" presStyleIdx="2" presStyleCnt="6"/>
      <dgm:spPr/>
    </dgm:pt>
    <dgm:pt modelId="{CCE48A5E-CC74-4D51-AF62-53490C349988}" type="pres">
      <dgm:prSet presAssocID="{C75A92BC-0DCF-4DC9-9F41-6117ED539A5D}" presName="hierRoot3" presStyleCnt="0"/>
      <dgm:spPr/>
    </dgm:pt>
    <dgm:pt modelId="{521B32CA-3916-411D-B734-8BE3BD606C9A}" type="pres">
      <dgm:prSet presAssocID="{C75A92BC-0DCF-4DC9-9F41-6117ED539A5D}" presName="composite3" presStyleCnt="0"/>
      <dgm:spPr/>
    </dgm:pt>
    <dgm:pt modelId="{7B65A6C3-B902-416F-A15A-C70EA08CB1A4}" type="pres">
      <dgm:prSet presAssocID="{C75A92BC-0DCF-4DC9-9F41-6117ED539A5D}" presName="background3" presStyleLbl="node3" presStyleIdx="2" presStyleCnt="6"/>
      <dgm:spPr/>
    </dgm:pt>
    <dgm:pt modelId="{255CC2B4-9817-410E-BE45-5F0335F7CFD1}" type="pres">
      <dgm:prSet presAssocID="{C75A92BC-0DCF-4DC9-9F41-6117ED539A5D}" presName="text3" presStyleLbl="fgAcc3" presStyleIdx="2" presStyleCnt="6">
        <dgm:presLayoutVars>
          <dgm:chPref val="3"/>
        </dgm:presLayoutVars>
      </dgm:prSet>
      <dgm:spPr/>
    </dgm:pt>
    <dgm:pt modelId="{7EE33035-CF90-470D-9A7C-7DFACA40812F}" type="pres">
      <dgm:prSet presAssocID="{C75A92BC-0DCF-4DC9-9F41-6117ED539A5D}" presName="hierChild4" presStyleCnt="0"/>
      <dgm:spPr/>
    </dgm:pt>
    <dgm:pt modelId="{ED1D47BF-5C4B-42D0-9410-02632805D506}" type="pres">
      <dgm:prSet presAssocID="{39ADF446-CA6B-4AD8-80CC-91978CD3250B}" presName="Name10" presStyleLbl="parChTrans1D2" presStyleIdx="2" presStyleCnt="4"/>
      <dgm:spPr/>
    </dgm:pt>
    <dgm:pt modelId="{8FE447F0-C75D-423B-8EEA-4F440824EA5A}" type="pres">
      <dgm:prSet presAssocID="{8A866227-AAC5-41F9-B445-68F19259800E}" presName="hierRoot2" presStyleCnt="0"/>
      <dgm:spPr/>
    </dgm:pt>
    <dgm:pt modelId="{6910903F-095F-4775-86F8-5460FC6ADC69}" type="pres">
      <dgm:prSet presAssocID="{8A866227-AAC5-41F9-B445-68F19259800E}" presName="composite2" presStyleCnt="0"/>
      <dgm:spPr/>
    </dgm:pt>
    <dgm:pt modelId="{D1FE4DBC-F049-4640-808A-4F2B6B81A1DD}" type="pres">
      <dgm:prSet presAssocID="{8A866227-AAC5-41F9-B445-68F19259800E}" presName="background2" presStyleLbl="node2" presStyleIdx="2" presStyleCnt="4"/>
      <dgm:spPr/>
    </dgm:pt>
    <dgm:pt modelId="{A8D4B378-01BB-48BB-860B-4BF33C059797}" type="pres">
      <dgm:prSet presAssocID="{8A866227-AAC5-41F9-B445-68F19259800E}" presName="text2" presStyleLbl="fgAcc2" presStyleIdx="2" presStyleCnt="4">
        <dgm:presLayoutVars>
          <dgm:chPref val="3"/>
        </dgm:presLayoutVars>
      </dgm:prSet>
      <dgm:spPr/>
    </dgm:pt>
    <dgm:pt modelId="{DDE694D8-A1AD-42E7-B4B1-D77937A6736B}" type="pres">
      <dgm:prSet presAssocID="{8A866227-AAC5-41F9-B445-68F19259800E}" presName="hierChild3" presStyleCnt="0"/>
      <dgm:spPr/>
    </dgm:pt>
    <dgm:pt modelId="{0C33A3C2-3B10-4675-8EF5-1C0C9C4D32A9}" type="pres">
      <dgm:prSet presAssocID="{9C035C1D-B3DA-4AA6-8272-C223379B0773}" presName="Name17" presStyleLbl="parChTrans1D3" presStyleIdx="3" presStyleCnt="6"/>
      <dgm:spPr/>
    </dgm:pt>
    <dgm:pt modelId="{A7EECF11-B702-4BF0-932D-851E50567AE4}" type="pres">
      <dgm:prSet presAssocID="{CCD39F05-D0DB-44C7-AADA-ADB4D211EB64}" presName="hierRoot3" presStyleCnt="0"/>
      <dgm:spPr/>
    </dgm:pt>
    <dgm:pt modelId="{511C662A-3F48-4103-94AD-404F2CBF7DEB}" type="pres">
      <dgm:prSet presAssocID="{CCD39F05-D0DB-44C7-AADA-ADB4D211EB64}" presName="composite3" presStyleCnt="0"/>
      <dgm:spPr/>
    </dgm:pt>
    <dgm:pt modelId="{D67D5C9D-5D01-4D6E-B10A-80AD9BC60B88}" type="pres">
      <dgm:prSet presAssocID="{CCD39F05-D0DB-44C7-AADA-ADB4D211EB64}" presName="background3" presStyleLbl="node3" presStyleIdx="3" presStyleCnt="6"/>
      <dgm:spPr/>
    </dgm:pt>
    <dgm:pt modelId="{3FC42BAD-BDA9-430D-9C0E-B7836B7E9865}" type="pres">
      <dgm:prSet presAssocID="{CCD39F05-D0DB-44C7-AADA-ADB4D211EB64}" presName="text3" presStyleLbl="fgAcc3" presStyleIdx="3" presStyleCnt="6">
        <dgm:presLayoutVars>
          <dgm:chPref val="3"/>
        </dgm:presLayoutVars>
      </dgm:prSet>
      <dgm:spPr/>
    </dgm:pt>
    <dgm:pt modelId="{0468D6BC-D2A2-4A97-8401-FFF30C35BE00}" type="pres">
      <dgm:prSet presAssocID="{CCD39F05-D0DB-44C7-AADA-ADB4D211EB64}" presName="hierChild4" presStyleCnt="0"/>
      <dgm:spPr/>
    </dgm:pt>
    <dgm:pt modelId="{7370CC68-67ED-4A00-BD6F-AED9028D38CA}" type="pres">
      <dgm:prSet presAssocID="{48892B95-9C7E-4D01-932E-29A259AAAACF}" presName="Name17" presStyleLbl="parChTrans1D3" presStyleIdx="4" presStyleCnt="6"/>
      <dgm:spPr/>
    </dgm:pt>
    <dgm:pt modelId="{0287CA78-1EC8-422D-B74B-0BB8F54FE8C5}" type="pres">
      <dgm:prSet presAssocID="{87CB1892-640A-4570-83FA-A4002074D24A}" presName="hierRoot3" presStyleCnt="0"/>
      <dgm:spPr/>
    </dgm:pt>
    <dgm:pt modelId="{C664754B-074F-48DB-89E5-B5B69C7EB96D}" type="pres">
      <dgm:prSet presAssocID="{87CB1892-640A-4570-83FA-A4002074D24A}" presName="composite3" presStyleCnt="0"/>
      <dgm:spPr/>
    </dgm:pt>
    <dgm:pt modelId="{9EFEF01D-B01B-41BA-8F29-19C5643610FE}" type="pres">
      <dgm:prSet presAssocID="{87CB1892-640A-4570-83FA-A4002074D24A}" presName="background3" presStyleLbl="node3" presStyleIdx="4" presStyleCnt="6"/>
      <dgm:spPr/>
    </dgm:pt>
    <dgm:pt modelId="{7E5C9B78-5096-45B0-8AD1-D9150127A989}" type="pres">
      <dgm:prSet presAssocID="{87CB1892-640A-4570-83FA-A4002074D24A}" presName="text3" presStyleLbl="fgAcc3" presStyleIdx="4" presStyleCnt="6">
        <dgm:presLayoutVars>
          <dgm:chPref val="3"/>
        </dgm:presLayoutVars>
      </dgm:prSet>
      <dgm:spPr/>
    </dgm:pt>
    <dgm:pt modelId="{F17065C3-FD4D-4490-A2B7-BA1634ACECEB}" type="pres">
      <dgm:prSet presAssocID="{87CB1892-640A-4570-83FA-A4002074D24A}" presName="hierChild4" presStyleCnt="0"/>
      <dgm:spPr/>
    </dgm:pt>
    <dgm:pt modelId="{E0BF4228-43F7-43D3-AB13-F915006E71A9}" type="pres">
      <dgm:prSet presAssocID="{506FA0EF-552E-4564-9302-61299D628C8E}" presName="Name10" presStyleLbl="parChTrans1D2" presStyleIdx="3" presStyleCnt="4"/>
      <dgm:spPr/>
    </dgm:pt>
    <dgm:pt modelId="{CDAEAAD7-EE51-4C5A-B26A-308BF14D0BF3}" type="pres">
      <dgm:prSet presAssocID="{49D890E1-10E5-48C5-B620-B57BFBD0629A}" presName="hierRoot2" presStyleCnt="0"/>
      <dgm:spPr/>
    </dgm:pt>
    <dgm:pt modelId="{59DBE7D6-27D3-404B-AF3F-A96ACBED399C}" type="pres">
      <dgm:prSet presAssocID="{49D890E1-10E5-48C5-B620-B57BFBD0629A}" presName="composite2" presStyleCnt="0"/>
      <dgm:spPr/>
    </dgm:pt>
    <dgm:pt modelId="{E8867431-384B-49B5-86D6-67094FDBEAEE}" type="pres">
      <dgm:prSet presAssocID="{49D890E1-10E5-48C5-B620-B57BFBD0629A}" presName="background2" presStyleLbl="node2" presStyleIdx="3" presStyleCnt="4"/>
      <dgm:spPr/>
    </dgm:pt>
    <dgm:pt modelId="{A5E41573-415C-40C7-A500-CDA3D6D4283D}" type="pres">
      <dgm:prSet presAssocID="{49D890E1-10E5-48C5-B620-B57BFBD0629A}" presName="text2" presStyleLbl="fgAcc2" presStyleIdx="3" presStyleCnt="4">
        <dgm:presLayoutVars>
          <dgm:chPref val="3"/>
        </dgm:presLayoutVars>
      </dgm:prSet>
      <dgm:spPr/>
    </dgm:pt>
    <dgm:pt modelId="{468E5BA0-84E8-4E61-97B8-D96651CE453C}" type="pres">
      <dgm:prSet presAssocID="{49D890E1-10E5-48C5-B620-B57BFBD0629A}" presName="hierChild3" presStyleCnt="0"/>
      <dgm:spPr/>
    </dgm:pt>
    <dgm:pt modelId="{2D89464B-A31A-4CC2-8BB4-EB1C2DDDA056}" type="pres">
      <dgm:prSet presAssocID="{924D6024-DDA0-4EC4-B8E9-86D9B76A1471}" presName="Name17" presStyleLbl="parChTrans1D3" presStyleIdx="5" presStyleCnt="6"/>
      <dgm:spPr/>
    </dgm:pt>
    <dgm:pt modelId="{D1B91516-775B-47CF-8FEA-D12262215CA3}" type="pres">
      <dgm:prSet presAssocID="{192D69DD-68D7-4C36-8B9B-E4C9C3216471}" presName="hierRoot3" presStyleCnt="0"/>
      <dgm:spPr/>
    </dgm:pt>
    <dgm:pt modelId="{E4677E84-4DA9-4397-A942-31BD585BF6F4}" type="pres">
      <dgm:prSet presAssocID="{192D69DD-68D7-4C36-8B9B-E4C9C3216471}" presName="composite3" presStyleCnt="0"/>
      <dgm:spPr/>
    </dgm:pt>
    <dgm:pt modelId="{E34107E1-27C5-4F4F-B1AC-D8192EC4070A}" type="pres">
      <dgm:prSet presAssocID="{192D69DD-68D7-4C36-8B9B-E4C9C3216471}" presName="background3" presStyleLbl="node3" presStyleIdx="5" presStyleCnt="6"/>
      <dgm:spPr/>
    </dgm:pt>
    <dgm:pt modelId="{CB230B11-76AE-4B47-AE41-C8AE97364B56}" type="pres">
      <dgm:prSet presAssocID="{192D69DD-68D7-4C36-8B9B-E4C9C3216471}" presName="text3" presStyleLbl="fgAcc3" presStyleIdx="5" presStyleCnt="6">
        <dgm:presLayoutVars>
          <dgm:chPref val="3"/>
        </dgm:presLayoutVars>
      </dgm:prSet>
      <dgm:spPr/>
    </dgm:pt>
    <dgm:pt modelId="{A2E7C421-C64F-491A-B385-EEC0507604F2}" type="pres">
      <dgm:prSet presAssocID="{192D69DD-68D7-4C36-8B9B-E4C9C3216471}" presName="hierChild4" presStyleCnt="0"/>
      <dgm:spPr/>
    </dgm:pt>
  </dgm:ptLst>
  <dgm:cxnLst>
    <dgm:cxn modelId="{F5BDC50C-9EF0-41D8-BD9E-2C0C3C410EE5}" srcId="{0F83FE0B-2C9F-4259-BF70-DE7D3534600A}" destId="{C75A92BC-0DCF-4DC9-9F41-6117ED539A5D}" srcOrd="0" destOrd="0" parTransId="{231ED248-0871-4D40-AACC-3BA7A05B9FFA}" sibTransId="{83AC0373-74F0-4B49-B832-519049B58B82}"/>
    <dgm:cxn modelId="{FB4D970E-CD42-4540-A1C6-96BC574A9957}" type="presOf" srcId="{54B489FF-39FC-4E4C-B8E0-F7D1B0F1CD34}" destId="{989F1050-FB19-4847-8B8F-C3839D2EAA8F}" srcOrd="0" destOrd="0" presId="urn:microsoft.com/office/officeart/2005/8/layout/hierarchy1"/>
    <dgm:cxn modelId="{FB9A0118-5A9B-4A39-9198-3A53C218C574}" srcId="{E328CD9D-989D-4B49-9BBE-529969E4F7F8}" destId="{54B489FF-39FC-4E4C-B8E0-F7D1B0F1CD34}" srcOrd="0" destOrd="0" parTransId="{27111CE1-8F9C-4605-841A-9CD645290C02}" sibTransId="{0720B3DB-7CB4-4C8F-8CEC-C13E62DEC0B4}"/>
    <dgm:cxn modelId="{1F33781F-B28E-4A6C-92A7-5725CA402CAF}" srcId="{8FBE8E39-3689-4900-8E80-CE3A5FDA115C}" destId="{BF218423-CC3E-431A-8CD9-4A60A1040E83}" srcOrd="1" destOrd="0" parTransId="{E6000BDC-2CDA-4CE4-8F1B-2C989BE69C54}" sibTransId="{D1DC7DB6-D5AD-4BB7-9335-28F0C0A1A039}"/>
    <dgm:cxn modelId="{91671D37-C575-4DE5-A0E0-DB8C7A710451}" type="presOf" srcId="{0F83FE0B-2C9F-4259-BF70-DE7D3534600A}" destId="{066BED46-AFEE-4764-B83E-58C9A5CFBDB0}" srcOrd="0" destOrd="0" presId="urn:microsoft.com/office/officeart/2005/8/layout/hierarchy1"/>
    <dgm:cxn modelId="{72C95338-EC02-4A60-B94F-012C512046E0}" type="presOf" srcId="{8906A6A6-756C-4F19-8560-719D31D6FD0A}" destId="{83A4AB89-1048-4D10-A95B-13D8755528A6}" srcOrd="0" destOrd="0" presId="urn:microsoft.com/office/officeart/2005/8/layout/hierarchy1"/>
    <dgm:cxn modelId="{6372B54D-96B1-47E1-876A-ADE4A6478D70}" srcId="{54B489FF-39FC-4E4C-B8E0-F7D1B0F1CD34}" destId="{8A866227-AAC5-41F9-B445-68F19259800E}" srcOrd="2" destOrd="0" parTransId="{39ADF446-CA6B-4AD8-80CC-91978CD3250B}" sibTransId="{5DC4AFE8-71EF-4722-A923-1CD58E80E80D}"/>
    <dgm:cxn modelId="{2A85B356-BC0D-4FB1-BCFF-3AFE2451182A}" type="presOf" srcId="{0D81E689-A630-4624-97C7-AAF00655D728}" destId="{27C98852-3EE5-4E21-8454-C076B0AF668E}" srcOrd="0" destOrd="0" presId="urn:microsoft.com/office/officeart/2005/8/layout/hierarchy1"/>
    <dgm:cxn modelId="{3016DE58-7161-4CDC-B450-EEC89CEE868C}" type="presOf" srcId="{0049B7A7-BE73-459C-9B1A-050647E70CE3}" destId="{68AA4A1E-D592-4C33-BEB1-A1C5A0F10085}" srcOrd="0" destOrd="0" presId="urn:microsoft.com/office/officeart/2005/8/layout/hierarchy1"/>
    <dgm:cxn modelId="{E7C4815F-ECD3-4203-BCE1-02CD001D22DA}" type="presOf" srcId="{9C035C1D-B3DA-4AA6-8272-C223379B0773}" destId="{0C33A3C2-3B10-4675-8EF5-1C0C9C4D32A9}" srcOrd="0" destOrd="0" presId="urn:microsoft.com/office/officeart/2005/8/layout/hierarchy1"/>
    <dgm:cxn modelId="{83B31261-DB0D-4959-B1C6-629B1E6E1E70}" type="presOf" srcId="{8FBE8E39-3689-4900-8E80-CE3A5FDA115C}" destId="{55625B8A-11D3-4939-89EB-68C589329FC6}" srcOrd="0" destOrd="0" presId="urn:microsoft.com/office/officeart/2005/8/layout/hierarchy1"/>
    <dgm:cxn modelId="{F4A28B63-562C-487A-92A6-853F30F6B3C2}" type="presOf" srcId="{39ADF446-CA6B-4AD8-80CC-91978CD3250B}" destId="{ED1D47BF-5C4B-42D0-9410-02632805D506}" srcOrd="0" destOrd="0" presId="urn:microsoft.com/office/officeart/2005/8/layout/hierarchy1"/>
    <dgm:cxn modelId="{FC280865-8FD6-4998-BF39-3A8F5EAB6B9A}" type="presOf" srcId="{E6000BDC-2CDA-4CE4-8F1B-2C989BE69C54}" destId="{5C8B692A-AE46-47F0-83BB-36067A6D0C39}" srcOrd="0" destOrd="0" presId="urn:microsoft.com/office/officeart/2005/8/layout/hierarchy1"/>
    <dgm:cxn modelId="{696D7D67-30AD-4A79-9D1C-2A31DD6C7042}" type="presOf" srcId="{0315D84E-C75C-4C9E-B12D-45D24CF73562}" destId="{7F311885-9416-4825-AEF3-6B1E48F8BB6C}" srcOrd="0" destOrd="0" presId="urn:microsoft.com/office/officeart/2005/8/layout/hierarchy1"/>
    <dgm:cxn modelId="{6B9D0B72-DEF1-4CDB-9BEA-216F6018B0B3}" srcId="{8FBE8E39-3689-4900-8E80-CE3A5FDA115C}" destId="{0049B7A7-BE73-459C-9B1A-050647E70CE3}" srcOrd="0" destOrd="0" parTransId="{0315D84E-C75C-4C9E-B12D-45D24CF73562}" sibTransId="{CC5694F1-3C3E-4DD6-9EAC-1498609948CD}"/>
    <dgm:cxn modelId="{55FF3672-6678-46BC-809B-0E9E55E5A8F0}" srcId="{54B489FF-39FC-4E4C-B8E0-F7D1B0F1CD34}" destId="{49D890E1-10E5-48C5-B620-B57BFBD0629A}" srcOrd="3" destOrd="0" parTransId="{506FA0EF-552E-4564-9302-61299D628C8E}" sibTransId="{48D42469-6181-4819-8960-CC9098E6BDAB}"/>
    <dgm:cxn modelId="{A0D45A7B-7822-4119-BA13-013DEF275008}" type="presOf" srcId="{192D69DD-68D7-4C36-8B9B-E4C9C3216471}" destId="{CB230B11-76AE-4B47-AE41-C8AE97364B56}" srcOrd="0" destOrd="0" presId="urn:microsoft.com/office/officeart/2005/8/layout/hierarchy1"/>
    <dgm:cxn modelId="{7C89F97C-5523-4E1A-B905-E8431E8A6A47}" type="presOf" srcId="{BF218423-CC3E-431A-8CD9-4A60A1040E83}" destId="{026520AD-B764-43A7-A615-15532F4844CD}" srcOrd="0" destOrd="0" presId="urn:microsoft.com/office/officeart/2005/8/layout/hierarchy1"/>
    <dgm:cxn modelId="{C79AC388-1732-4CED-86E1-C1C82663A9E8}" type="presOf" srcId="{506FA0EF-552E-4564-9302-61299D628C8E}" destId="{E0BF4228-43F7-43D3-AB13-F915006E71A9}" srcOrd="0" destOrd="0" presId="urn:microsoft.com/office/officeart/2005/8/layout/hierarchy1"/>
    <dgm:cxn modelId="{2B795B8F-2A6B-4332-A029-4930C1D535F6}" srcId="{54B489FF-39FC-4E4C-B8E0-F7D1B0F1CD34}" destId="{0F83FE0B-2C9F-4259-BF70-DE7D3534600A}" srcOrd="1" destOrd="0" parTransId="{8906A6A6-756C-4F19-8560-719D31D6FD0A}" sibTransId="{1D54F9D9-976B-4576-ADE0-D0FCAAE2BE4D}"/>
    <dgm:cxn modelId="{3DFB799B-8535-429E-8696-935709E8CC0A}" type="presOf" srcId="{CCD39F05-D0DB-44C7-AADA-ADB4D211EB64}" destId="{3FC42BAD-BDA9-430D-9C0E-B7836B7E9865}" srcOrd="0" destOrd="0" presId="urn:microsoft.com/office/officeart/2005/8/layout/hierarchy1"/>
    <dgm:cxn modelId="{0AC86AA9-5CA5-4E05-839B-77B965962F00}" type="presOf" srcId="{8A866227-AAC5-41F9-B445-68F19259800E}" destId="{A8D4B378-01BB-48BB-860B-4BF33C059797}" srcOrd="0" destOrd="0" presId="urn:microsoft.com/office/officeart/2005/8/layout/hierarchy1"/>
    <dgm:cxn modelId="{F635AAAB-BD07-4F51-ACC8-F0E3ABEC1314}" srcId="{49D890E1-10E5-48C5-B620-B57BFBD0629A}" destId="{192D69DD-68D7-4C36-8B9B-E4C9C3216471}" srcOrd="0" destOrd="0" parTransId="{924D6024-DDA0-4EC4-B8E9-86D9B76A1471}" sibTransId="{6A4981C0-8350-4A61-99E6-03EC7B70401B}"/>
    <dgm:cxn modelId="{0DAB47AE-91DD-433E-AA77-A1FC35539784}" type="presOf" srcId="{E328CD9D-989D-4B49-9BBE-529969E4F7F8}" destId="{764377C4-A092-4031-A1D9-B90E4F73A212}" srcOrd="0" destOrd="0" presId="urn:microsoft.com/office/officeart/2005/8/layout/hierarchy1"/>
    <dgm:cxn modelId="{FAADB1B1-5F12-431A-8DA6-35CB8A589E9D}" type="presOf" srcId="{87CB1892-640A-4570-83FA-A4002074D24A}" destId="{7E5C9B78-5096-45B0-8AD1-D9150127A989}" srcOrd="0" destOrd="0" presId="urn:microsoft.com/office/officeart/2005/8/layout/hierarchy1"/>
    <dgm:cxn modelId="{801C44CB-C462-465A-865E-D723A423E4F5}" srcId="{8A866227-AAC5-41F9-B445-68F19259800E}" destId="{87CB1892-640A-4570-83FA-A4002074D24A}" srcOrd="1" destOrd="0" parTransId="{48892B95-9C7E-4D01-932E-29A259AAAACF}" sibTransId="{9A507329-E48F-4316-B64F-036EA52D5F20}"/>
    <dgm:cxn modelId="{4E505BD8-BC73-41B9-A98D-08FE844BDC65}" type="presOf" srcId="{C75A92BC-0DCF-4DC9-9F41-6117ED539A5D}" destId="{255CC2B4-9817-410E-BE45-5F0335F7CFD1}" srcOrd="0" destOrd="0" presId="urn:microsoft.com/office/officeart/2005/8/layout/hierarchy1"/>
    <dgm:cxn modelId="{951BB1DE-1EF6-41EA-ADD5-4D22B6AD12B1}" srcId="{8A866227-AAC5-41F9-B445-68F19259800E}" destId="{CCD39F05-D0DB-44C7-AADA-ADB4D211EB64}" srcOrd="0" destOrd="0" parTransId="{9C035C1D-B3DA-4AA6-8272-C223379B0773}" sibTransId="{B86EAF13-A965-4908-8D17-1A4023C65069}"/>
    <dgm:cxn modelId="{5648E5E2-5F82-4CB4-A696-BD64D49BFABC}" type="presOf" srcId="{49D890E1-10E5-48C5-B620-B57BFBD0629A}" destId="{A5E41573-415C-40C7-A500-CDA3D6D4283D}" srcOrd="0" destOrd="0" presId="urn:microsoft.com/office/officeart/2005/8/layout/hierarchy1"/>
    <dgm:cxn modelId="{3A17A2E8-1A15-42B2-BA24-9460EFA67E7D}" type="presOf" srcId="{48892B95-9C7E-4D01-932E-29A259AAAACF}" destId="{7370CC68-67ED-4A00-BD6F-AED9028D38CA}" srcOrd="0" destOrd="0" presId="urn:microsoft.com/office/officeart/2005/8/layout/hierarchy1"/>
    <dgm:cxn modelId="{496107F2-46D4-422E-B7D8-85946A23C8EB}" srcId="{54B489FF-39FC-4E4C-B8E0-F7D1B0F1CD34}" destId="{8FBE8E39-3689-4900-8E80-CE3A5FDA115C}" srcOrd="0" destOrd="0" parTransId="{0D81E689-A630-4624-97C7-AAF00655D728}" sibTransId="{04C8609D-EC97-46AC-8EFC-A1DEC3136A88}"/>
    <dgm:cxn modelId="{9F14E9F3-2014-4266-9C6D-2C22BF21D71B}" type="presOf" srcId="{231ED248-0871-4D40-AACC-3BA7A05B9FFA}" destId="{C3EC7785-25F4-461F-A362-FD3AD8EFDAAE}" srcOrd="0" destOrd="0" presId="urn:microsoft.com/office/officeart/2005/8/layout/hierarchy1"/>
    <dgm:cxn modelId="{C017E1FC-5CE2-404C-8B8C-14747B97C261}" type="presOf" srcId="{924D6024-DDA0-4EC4-B8E9-86D9B76A1471}" destId="{2D89464B-A31A-4CC2-8BB4-EB1C2DDDA056}" srcOrd="0" destOrd="0" presId="urn:microsoft.com/office/officeart/2005/8/layout/hierarchy1"/>
    <dgm:cxn modelId="{736FFF21-53B9-4C30-A803-BA35282FBDA4}" type="presParOf" srcId="{764377C4-A092-4031-A1D9-B90E4F73A212}" destId="{4227F9D6-3EA8-48CE-9769-D05BC853DA85}" srcOrd="0" destOrd="0" presId="urn:microsoft.com/office/officeart/2005/8/layout/hierarchy1"/>
    <dgm:cxn modelId="{D573914B-9C83-4138-B96A-E85FFCA1FC43}" type="presParOf" srcId="{4227F9D6-3EA8-48CE-9769-D05BC853DA85}" destId="{B5BFA27E-408C-4629-95A1-7BA2EC282D94}" srcOrd="0" destOrd="0" presId="urn:microsoft.com/office/officeart/2005/8/layout/hierarchy1"/>
    <dgm:cxn modelId="{7D5EE05E-94E3-4728-B11B-050D677C0063}" type="presParOf" srcId="{B5BFA27E-408C-4629-95A1-7BA2EC282D94}" destId="{53EFCC9F-193A-40CA-B363-6BD11F1E3FDF}" srcOrd="0" destOrd="0" presId="urn:microsoft.com/office/officeart/2005/8/layout/hierarchy1"/>
    <dgm:cxn modelId="{C95B3EC6-714E-4E5C-8614-FA32918FDF3A}" type="presParOf" srcId="{B5BFA27E-408C-4629-95A1-7BA2EC282D94}" destId="{989F1050-FB19-4847-8B8F-C3839D2EAA8F}" srcOrd="1" destOrd="0" presId="urn:microsoft.com/office/officeart/2005/8/layout/hierarchy1"/>
    <dgm:cxn modelId="{E4F001CD-E0AA-412F-9139-45E3C0879CCD}" type="presParOf" srcId="{4227F9D6-3EA8-48CE-9769-D05BC853DA85}" destId="{E4C0E8D6-4373-4466-B518-4C57F8644087}" srcOrd="1" destOrd="0" presId="urn:microsoft.com/office/officeart/2005/8/layout/hierarchy1"/>
    <dgm:cxn modelId="{4427A8C3-E62C-4026-97D2-ABA8AAEEDBD2}" type="presParOf" srcId="{E4C0E8D6-4373-4466-B518-4C57F8644087}" destId="{27C98852-3EE5-4E21-8454-C076B0AF668E}" srcOrd="0" destOrd="0" presId="urn:microsoft.com/office/officeart/2005/8/layout/hierarchy1"/>
    <dgm:cxn modelId="{11CA1E91-E6BC-475E-A3EF-7B73FB0E5D5A}" type="presParOf" srcId="{E4C0E8D6-4373-4466-B518-4C57F8644087}" destId="{8F34494E-426C-4225-8898-B861858D190A}" srcOrd="1" destOrd="0" presId="urn:microsoft.com/office/officeart/2005/8/layout/hierarchy1"/>
    <dgm:cxn modelId="{F5E8C2A2-1332-4267-918B-DC3334C9A992}" type="presParOf" srcId="{8F34494E-426C-4225-8898-B861858D190A}" destId="{C7ABF758-E022-4691-A1D2-4B0B1E093051}" srcOrd="0" destOrd="0" presId="urn:microsoft.com/office/officeart/2005/8/layout/hierarchy1"/>
    <dgm:cxn modelId="{F5066BC0-131D-4318-A57B-4E57AADAFE8E}" type="presParOf" srcId="{C7ABF758-E022-4691-A1D2-4B0B1E093051}" destId="{DF93AF45-5E7E-4A1A-B2BF-44FFC8A11826}" srcOrd="0" destOrd="0" presId="urn:microsoft.com/office/officeart/2005/8/layout/hierarchy1"/>
    <dgm:cxn modelId="{A9AD71A6-4275-4C60-AC0F-70AC5A28C16D}" type="presParOf" srcId="{C7ABF758-E022-4691-A1D2-4B0B1E093051}" destId="{55625B8A-11D3-4939-89EB-68C589329FC6}" srcOrd="1" destOrd="0" presId="urn:microsoft.com/office/officeart/2005/8/layout/hierarchy1"/>
    <dgm:cxn modelId="{08417804-7D27-454D-B424-935EA93D36C6}" type="presParOf" srcId="{8F34494E-426C-4225-8898-B861858D190A}" destId="{F5835CC2-231B-4110-92F5-FF32AF5E73C6}" srcOrd="1" destOrd="0" presId="urn:microsoft.com/office/officeart/2005/8/layout/hierarchy1"/>
    <dgm:cxn modelId="{3D60049C-2A3B-45D2-9276-1B1E79DD275B}" type="presParOf" srcId="{F5835CC2-231B-4110-92F5-FF32AF5E73C6}" destId="{7F311885-9416-4825-AEF3-6B1E48F8BB6C}" srcOrd="0" destOrd="0" presId="urn:microsoft.com/office/officeart/2005/8/layout/hierarchy1"/>
    <dgm:cxn modelId="{110B3267-E337-418A-9A64-3EBC3833BCC4}" type="presParOf" srcId="{F5835CC2-231B-4110-92F5-FF32AF5E73C6}" destId="{95419664-0D56-417A-B0BB-319F488C2909}" srcOrd="1" destOrd="0" presId="urn:microsoft.com/office/officeart/2005/8/layout/hierarchy1"/>
    <dgm:cxn modelId="{9C30B3BA-61C4-4418-8E34-AA70A17DD80C}" type="presParOf" srcId="{95419664-0D56-417A-B0BB-319F488C2909}" destId="{4C2E6C24-EA9F-4483-8B14-CEFF549ED07C}" srcOrd="0" destOrd="0" presId="urn:microsoft.com/office/officeart/2005/8/layout/hierarchy1"/>
    <dgm:cxn modelId="{933059F0-3324-4DA6-A242-142396C385CC}" type="presParOf" srcId="{4C2E6C24-EA9F-4483-8B14-CEFF549ED07C}" destId="{9DA6B85E-B711-46A8-AA06-6E167BBBD22D}" srcOrd="0" destOrd="0" presId="urn:microsoft.com/office/officeart/2005/8/layout/hierarchy1"/>
    <dgm:cxn modelId="{995AE953-C2BF-49F3-A314-5CDC0A5FBD15}" type="presParOf" srcId="{4C2E6C24-EA9F-4483-8B14-CEFF549ED07C}" destId="{68AA4A1E-D592-4C33-BEB1-A1C5A0F10085}" srcOrd="1" destOrd="0" presId="urn:microsoft.com/office/officeart/2005/8/layout/hierarchy1"/>
    <dgm:cxn modelId="{79107919-2D1F-4AFA-B7C8-6F9711931E61}" type="presParOf" srcId="{95419664-0D56-417A-B0BB-319F488C2909}" destId="{CAB9F2DA-C9F8-40E0-884E-57A741D7E367}" srcOrd="1" destOrd="0" presId="urn:microsoft.com/office/officeart/2005/8/layout/hierarchy1"/>
    <dgm:cxn modelId="{0E3B78C8-0AD0-4917-9496-7F3085E0A827}" type="presParOf" srcId="{F5835CC2-231B-4110-92F5-FF32AF5E73C6}" destId="{5C8B692A-AE46-47F0-83BB-36067A6D0C39}" srcOrd="2" destOrd="0" presId="urn:microsoft.com/office/officeart/2005/8/layout/hierarchy1"/>
    <dgm:cxn modelId="{FAC84EC3-9679-4257-B9B3-D4EDDE171BEB}" type="presParOf" srcId="{F5835CC2-231B-4110-92F5-FF32AF5E73C6}" destId="{3A726C71-9F40-433F-B996-B168B42EB374}" srcOrd="3" destOrd="0" presId="urn:microsoft.com/office/officeart/2005/8/layout/hierarchy1"/>
    <dgm:cxn modelId="{A0E51D1B-C7A7-4E3A-AF79-E34BBBC6DBFB}" type="presParOf" srcId="{3A726C71-9F40-433F-B996-B168B42EB374}" destId="{9EB900F3-ABA8-4EDA-882A-B5E3A76836FD}" srcOrd="0" destOrd="0" presId="urn:microsoft.com/office/officeart/2005/8/layout/hierarchy1"/>
    <dgm:cxn modelId="{9CD65A50-14CF-41A9-81DC-84CDF11F45C2}" type="presParOf" srcId="{9EB900F3-ABA8-4EDA-882A-B5E3A76836FD}" destId="{117D2CDB-7828-4D09-978C-BDE70C2B42FD}" srcOrd="0" destOrd="0" presId="urn:microsoft.com/office/officeart/2005/8/layout/hierarchy1"/>
    <dgm:cxn modelId="{C05B5222-6704-46BC-AB81-D537BA89F692}" type="presParOf" srcId="{9EB900F3-ABA8-4EDA-882A-B5E3A76836FD}" destId="{026520AD-B764-43A7-A615-15532F4844CD}" srcOrd="1" destOrd="0" presId="urn:microsoft.com/office/officeart/2005/8/layout/hierarchy1"/>
    <dgm:cxn modelId="{80901453-8BE2-4501-A3A5-81FAB1C3F7E7}" type="presParOf" srcId="{3A726C71-9F40-433F-B996-B168B42EB374}" destId="{80DD6067-03B9-472E-AF07-26DA9C132830}" srcOrd="1" destOrd="0" presId="urn:microsoft.com/office/officeart/2005/8/layout/hierarchy1"/>
    <dgm:cxn modelId="{D7845D2D-4324-4C21-B9B1-F685629465DA}" type="presParOf" srcId="{E4C0E8D6-4373-4466-B518-4C57F8644087}" destId="{83A4AB89-1048-4D10-A95B-13D8755528A6}" srcOrd="2" destOrd="0" presId="urn:microsoft.com/office/officeart/2005/8/layout/hierarchy1"/>
    <dgm:cxn modelId="{8EC27519-C8D3-4E05-A98B-0E8E5402A7FA}" type="presParOf" srcId="{E4C0E8D6-4373-4466-B518-4C57F8644087}" destId="{3A96C7BE-7782-4704-9FC9-DB4D867AD650}" srcOrd="3" destOrd="0" presId="urn:microsoft.com/office/officeart/2005/8/layout/hierarchy1"/>
    <dgm:cxn modelId="{CBF02D54-5411-4E91-80C7-9366124EDFF8}" type="presParOf" srcId="{3A96C7BE-7782-4704-9FC9-DB4D867AD650}" destId="{8AA17F76-DACD-4D2E-85E4-1ED476263298}" srcOrd="0" destOrd="0" presId="urn:microsoft.com/office/officeart/2005/8/layout/hierarchy1"/>
    <dgm:cxn modelId="{189ACBB7-E73C-4669-B700-2B9E99501124}" type="presParOf" srcId="{8AA17F76-DACD-4D2E-85E4-1ED476263298}" destId="{F2257E79-3628-405F-8B6A-3EF316A98F55}" srcOrd="0" destOrd="0" presId="urn:microsoft.com/office/officeart/2005/8/layout/hierarchy1"/>
    <dgm:cxn modelId="{4E32FEA4-C8EE-4024-B59A-22D4C797B9EF}" type="presParOf" srcId="{8AA17F76-DACD-4D2E-85E4-1ED476263298}" destId="{066BED46-AFEE-4764-B83E-58C9A5CFBDB0}" srcOrd="1" destOrd="0" presId="urn:microsoft.com/office/officeart/2005/8/layout/hierarchy1"/>
    <dgm:cxn modelId="{16CB0A14-8487-4457-8EF2-9CE7A06B9A2E}" type="presParOf" srcId="{3A96C7BE-7782-4704-9FC9-DB4D867AD650}" destId="{F57D3FA6-CF8A-4323-8825-54C569B656EA}" srcOrd="1" destOrd="0" presId="urn:microsoft.com/office/officeart/2005/8/layout/hierarchy1"/>
    <dgm:cxn modelId="{C9FB24C6-1A4F-4DD4-8057-011BE8244A0F}" type="presParOf" srcId="{F57D3FA6-CF8A-4323-8825-54C569B656EA}" destId="{C3EC7785-25F4-461F-A362-FD3AD8EFDAAE}" srcOrd="0" destOrd="0" presId="urn:microsoft.com/office/officeart/2005/8/layout/hierarchy1"/>
    <dgm:cxn modelId="{6FBA0789-16A7-4D27-B639-612F183AAE36}" type="presParOf" srcId="{F57D3FA6-CF8A-4323-8825-54C569B656EA}" destId="{CCE48A5E-CC74-4D51-AF62-53490C349988}" srcOrd="1" destOrd="0" presId="urn:microsoft.com/office/officeart/2005/8/layout/hierarchy1"/>
    <dgm:cxn modelId="{BD1C2016-4979-42D9-8FC6-0F8E630C678E}" type="presParOf" srcId="{CCE48A5E-CC74-4D51-AF62-53490C349988}" destId="{521B32CA-3916-411D-B734-8BE3BD606C9A}" srcOrd="0" destOrd="0" presId="urn:microsoft.com/office/officeart/2005/8/layout/hierarchy1"/>
    <dgm:cxn modelId="{FEF378FB-5CAF-4DFC-BE26-0F5C7439CCD3}" type="presParOf" srcId="{521B32CA-3916-411D-B734-8BE3BD606C9A}" destId="{7B65A6C3-B902-416F-A15A-C70EA08CB1A4}" srcOrd="0" destOrd="0" presId="urn:microsoft.com/office/officeart/2005/8/layout/hierarchy1"/>
    <dgm:cxn modelId="{0C3C9AE6-E81F-4213-99B9-AA2521B25C49}" type="presParOf" srcId="{521B32CA-3916-411D-B734-8BE3BD606C9A}" destId="{255CC2B4-9817-410E-BE45-5F0335F7CFD1}" srcOrd="1" destOrd="0" presId="urn:microsoft.com/office/officeart/2005/8/layout/hierarchy1"/>
    <dgm:cxn modelId="{0FCA19E6-A7BA-4B36-AE33-6410B032E4D2}" type="presParOf" srcId="{CCE48A5E-CC74-4D51-AF62-53490C349988}" destId="{7EE33035-CF90-470D-9A7C-7DFACA40812F}" srcOrd="1" destOrd="0" presId="urn:microsoft.com/office/officeart/2005/8/layout/hierarchy1"/>
    <dgm:cxn modelId="{81939A76-8B90-4509-A05B-03596C34389B}" type="presParOf" srcId="{E4C0E8D6-4373-4466-B518-4C57F8644087}" destId="{ED1D47BF-5C4B-42D0-9410-02632805D506}" srcOrd="4" destOrd="0" presId="urn:microsoft.com/office/officeart/2005/8/layout/hierarchy1"/>
    <dgm:cxn modelId="{C49B3F0E-8F11-48B9-8B95-4BA2A7326844}" type="presParOf" srcId="{E4C0E8D6-4373-4466-B518-4C57F8644087}" destId="{8FE447F0-C75D-423B-8EEA-4F440824EA5A}" srcOrd="5" destOrd="0" presId="urn:microsoft.com/office/officeart/2005/8/layout/hierarchy1"/>
    <dgm:cxn modelId="{84832373-0481-4980-9887-1644A929D888}" type="presParOf" srcId="{8FE447F0-C75D-423B-8EEA-4F440824EA5A}" destId="{6910903F-095F-4775-86F8-5460FC6ADC69}" srcOrd="0" destOrd="0" presId="urn:microsoft.com/office/officeart/2005/8/layout/hierarchy1"/>
    <dgm:cxn modelId="{502A57FF-C8AB-4B14-A294-96DC23D494BE}" type="presParOf" srcId="{6910903F-095F-4775-86F8-5460FC6ADC69}" destId="{D1FE4DBC-F049-4640-808A-4F2B6B81A1DD}" srcOrd="0" destOrd="0" presId="urn:microsoft.com/office/officeart/2005/8/layout/hierarchy1"/>
    <dgm:cxn modelId="{A647003B-0670-49BF-9AC6-EF9BA106EF9E}" type="presParOf" srcId="{6910903F-095F-4775-86F8-5460FC6ADC69}" destId="{A8D4B378-01BB-48BB-860B-4BF33C059797}" srcOrd="1" destOrd="0" presId="urn:microsoft.com/office/officeart/2005/8/layout/hierarchy1"/>
    <dgm:cxn modelId="{A0EAF3D4-5AFD-41DA-98AE-EBBF9535BFEA}" type="presParOf" srcId="{8FE447F0-C75D-423B-8EEA-4F440824EA5A}" destId="{DDE694D8-A1AD-42E7-B4B1-D77937A6736B}" srcOrd="1" destOrd="0" presId="urn:microsoft.com/office/officeart/2005/8/layout/hierarchy1"/>
    <dgm:cxn modelId="{B1AB0684-DCAD-4428-B917-9052BB767857}" type="presParOf" srcId="{DDE694D8-A1AD-42E7-B4B1-D77937A6736B}" destId="{0C33A3C2-3B10-4675-8EF5-1C0C9C4D32A9}" srcOrd="0" destOrd="0" presId="urn:microsoft.com/office/officeart/2005/8/layout/hierarchy1"/>
    <dgm:cxn modelId="{55B0D494-300A-4F05-A077-B369D5C2C404}" type="presParOf" srcId="{DDE694D8-A1AD-42E7-B4B1-D77937A6736B}" destId="{A7EECF11-B702-4BF0-932D-851E50567AE4}" srcOrd="1" destOrd="0" presId="urn:microsoft.com/office/officeart/2005/8/layout/hierarchy1"/>
    <dgm:cxn modelId="{843542D0-0520-461F-B1D1-033E9865E3D5}" type="presParOf" srcId="{A7EECF11-B702-4BF0-932D-851E50567AE4}" destId="{511C662A-3F48-4103-94AD-404F2CBF7DEB}" srcOrd="0" destOrd="0" presId="urn:microsoft.com/office/officeart/2005/8/layout/hierarchy1"/>
    <dgm:cxn modelId="{DC956C88-7548-4B15-8C04-27FA350E8404}" type="presParOf" srcId="{511C662A-3F48-4103-94AD-404F2CBF7DEB}" destId="{D67D5C9D-5D01-4D6E-B10A-80AD9BC60B88}" srcOrd="0" destOrd="0" presId="urn:microsoft.com/office/officeart/2005/8/layout/hierarchy1"/>
    <dgm:cxn modelId="{C700592E-092F-4CFA-91CA-88CBE085017E}" type="presParOf" srcId="{511C662A-3F48-4103-94AD-404F2CBF7DEB}" destId="{3FC42BAD-BDA9-430D-9C0E-B7836B7E9865}" srcOrd="1" destOrd="0" presId="urn:microsoft.com/office/officeart/2005/8/layout/hierarchy1"/>
    <dgm:cxn modelId="{3CBF623A-9109-496A-9E00-640A78BCBFCC}" type="presParOf" srcId="{A7EECF11-B702-4BF0-932D-851E50567AE4}" destId="{0468D6BC-D2A2-4A97-8401-FFF30C35BE00}" srcOrd="1" destOrd="0" presId="urn:microsoft.com/office/officeart/2005/8/layout/hierarchy1"/>
    <dgm:cxn modelId="{C04A3B6A-D1A6-455E-BAD7-51AF2A38FA26}" type="presParOf" srcId="{DDE694D8-A1AD-42E7-B4B1-D77937A6736B}" destId="{7370CC68-67ED-4A00-BD6F-AED9028D38CA}" srcOrd="2" destOrd="0" presId="urn:microsoft.com/office/officeart/2005/8/layout/hierarchy1"/>
    <dgm:cxn modelId="{8A7C243A-6E09-4417-B924-7D2667F8DABE}" type="presParOf" srcId="{DDE694D8-A1AD-42E7-B4B1-D77937A6736B}" destId="{0287CA78-1EC8-422D-B74B-0BB8F54FE8C5}" srcOrd="3" destOrd="0" presId="urn:microsoft.com/office/officeart/2005/8/layout/hierarchy1"/>
    <dgm:cxn modelId="{972E8B23-A0FA-4E88-B23C-33332EDC6700}" type="presParOf" srcId="{0287CA78-1EC8-422D-B74B-0BB8F54FE8C5}" destId="{C664754B-074F-48DB-89E5-B5B69C7EB96D}" srcOrd="0" destOrd="0" presId="urn:microsoft.com/office/officeart/2005/8/layout/hierarchy1"/>
    <dgm:cxn modelId="{8EECEE5F-5BB0-406E-88C1-15AA61E5D9A9}" type="presParOf" srcId="{C664754B-074F-48DB-89E5-B5B69C7EB96D}" destId="{9EFEF01D-B01B-41BA-8F29-19C5643610FE}" srcOrd="0" destOrd="0" presId="urn:microsoft.com/office/officeart/2005/8/layout/hierarchy1"/>
    <dgm:cxn modelId="{36EBD2E8-443A-4927-AC4F-3D6064246C95}" type="presParOf" srcId="{C664754B-074F-48DB-89E5-B5B69C7EB96D}" destId="{7E5C9B78-5096-45B0-8AD1-D9150127A989}" srcOrd="1" destOrd="0" presId="urn:microsoft.com/office/officeart/2005/8/layout/hierarchy1"/>
    <dgm:cxn modelId="{6B5CED85-CC22-4D5F-86A2-EAE5DBBD8CFD}" type="presParOf" srcId="{0287CA78-1EC8-422D-B74B-0BB8F54FE8C5}" destId="{F17065C3-FD4D-4490-A2B7-BA1634ACECEB}" srcOrd="1" destOrd="0" presId="urn:microsoft.com/office/officeart/2005/8/layout/hierarchy1"/>
    <dgm:cxn modelId="{2D8A0ABE-1FAE-4CC9-B596-FDB3945939FE}" type="presParOf" srcId="{E4C0E8D6-4373-4466-B518-4C57F8644087}" destId="{E0BF4228-43F7-43D3-AB13-F915006E71A9}" srcOrd="6" destOrd="0" presId="urn:microsoft.com/office/officeart/2005/8/layout/hierarchy1"/>
    <dgm:cxn modelId="{B8CEDD5A-10F5-4EEF-A747-2E5665FAF389}" type="presParOf" srcId="{E4C0E8D6-4373-4466-B518-4C57F8644087}" destId="{CDAEAAD7-EE51-4C5A-B26A-308BF14D0BF3}" srcOrd="7" destOrd="0" presId="urn:microsoft.com/office/officeart/2005/8/layout/hierarchy1"/>
    <dgm:cxn modelId="{D1BF7B59-DB3A-4787-AA2D-8CE942A3EDDA}" type="presParOf" srcId="{CDAEAAD7-EE51-4C5A-B26A-308BF14D0BF3}" destId="{59DBE7D6-27D3-404B-AF3F-A96ACBED399C}" srcOrd="0" destOrd="0" presId="urn:microsoft.com/office/officeart/2005/8/layout/hierarchy1"/>
    <dgm:cxn modelId="{C3F5FBD4-83AE-4AA9-814E-4586E57459F4}" type="presParOf" srcId="{59DBE7D6-27D3-404B-AF3F-A96ACBED399C}" destId="{E8867431-384B-49B5-86D6-67094FDBEAEE}" srcOrd="0" destOrd="0" presId="urn:microsoft.com/office/officeart/2005/8/layout/hierarchy1"/>
    <dgm:cxn modelId="{1D5A52D9-3146-4E36-B03C-AC8BD4833366}" type="presParOf" srcId="{59DBE7D6-27D3-404B-AF3F-A96ACBED399C}" destId="{A5E41573-415C-40C7-A500-CDA3D6D4283D}" srcOrd="1" destOrd="0" presId="urn:microsoft.com/office/officeart/2005/8/layout/hierarchy1"/>
    <dgm:cxn modelId="{E3D330C0-69D4-40D9-A61D-F95EAAF0289F}" type="presParOf" srcId="{CDAEAAD7-EE51-4C5A-B26A-308BF14D0BF3}" destId="{468E5BA0-84E8-4E61-97B8-D96651CE453C}" srcOrd="1" destOrd="0" presId="urn:microsoft.com/office/officeart/2005/8/layout/hierarchy1"/>
    <dgm:cxn modelId="{60994529-8012-44F1-9237-0F8913547E3A}" type="presParOf" srcId="{468E5BA0-84E8-4E61-97B8-D96651CE453C}" destId="{2D89464B-A31A-4CC2-8BB4-EB1C2DDDA056}" srcOrd="0" destOrd="0" presId="urn:microsoft.com/office/officeart/2005/8/layout/hierarchy1"/>
    <dgm:cxn modelId="{D3B9F4D5-EC77-482C-A506-C1795B7E6AA9}" type="presParOf" srcId="{468E5BA0-84E8-4E61-97B8-D96651CE453C}" destId="{D1B91516-775B-47CF-8FEA-D12262215CA3}" srcOrd="1" destOrd="0" presId="urn:microsoft.com/office/officeart/2005/8/layout/hierarchy1"/>
    <dgm:cxn modelId="{E6186A9E-5C5A-403A-B99C-DEA7B6634FF7}" type="presParOf" srcId="{D1B91516-775B-47CF-8FEA-D12262215CA3}" destId="{E4677E84-4DA9-4397-A942-31BD585BF6F4}" srcOrd="0" destOrd="0" presId="urn:microsoft.com/office/officeart/2005/8/layout/hierarchy1"/>
    <dgm:cxn modelId="{D824F2C9-BE74-4362-9D6F-2EFA708D4953}" type="presParOf" srcId="{E4677E84-4DA9-4397-A942-31BD585BF6F4}" destId="{E34107E1-27C5-4F4F-B1AC-D8192EC4070A}" srcOrd="0" destOrd="0" presId="urn:microsoft.com/office/officeart/2005/8/layout/hierarchy1"/>
    <dgm:cxn modelId="{AB5F57E7-2FAA-4946-AE20-FB67F7615D2B}" type="presParOf" srcId="{E4677E84-4DA9-4397-A942-31BD585BF6F4}" destId="{CB230B11-76AE-4B47-AE41-C8AE97364B56}" srcOrd="1" destOrd="0" presId="urn:microsoft.com/office/officeart/2005/8/layout/hierarchy1"/>
    <dgm:cxn modelId="{2E7F4362-7A81-4DF2-A178-CAF06CCB639B}" type="presParOf" srcId="{D1B91516-775B-47CF-8FEA-D12262215CA3}" destId="{A2E7C421-C64F-491A-B385-EEC0507604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7A0B4-4EB9-448D-AF92-C227C066BA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B496AE-C34A-4E01-8219-D64B18C696F7}">
      <dgm:prSet phldrT="[Text]" custT="1"/>
      <dgm:spPr/>
      <dgm:t>
        <a:bodyPr/>
        <a:lstStyle/>
        <a:p>
          <a:r>
            <a:rPr lang="en-US" sz="2000" b="1" dirty="0"/>
            <a:t>NATIONAL</a:t>
          </a:r>
        </a:p>
      </dgm:t>
    </dgm:pt>
    <dgm:pt modelId="{67C5D26B-D57B-4ECF-BBE8-22B44F3E428C}" type="parTrans" cxnId="{C437ED73-76E0-4C0B-BC07-801D53DEC402}">
      <dgm:prSet/>
      <dgm:spPr/>
      <dgm:t>
        <a:bodyPr/>
        <a:lstStyle/>
        <a:p>
          <a:endParaRPr lang="en-US"/>
        </a:p>
      </dgm:t>
    </dgm:pt>
    <dgm:pt modelId="{97ED5A8B-4012-4638-ABA3-5AAD7878640B}" type="sibTrans" cxnId="{C437ED73-76E0-4C0B-BC07-801D53DEC402}">
      <dgm:prSet/>
      <dgm:spPr/>
      <dgm:t>
        <a:bodyPr/>
        <a:lstStyle/>
        <a:p>
          <a:endParaRPr lang="en-US"/>
        </a:p>
      </dgm:t>
    </dgm:pt>
    <dgm:pt modelId="{C1F10BA9-9D3E-420A-BE22-5767EA07867E}">
      <dgm:prSet phldrT="[Text]" custT="1"/>
      <dgm:spPr/>
      <dgm:t>
        <a:bodyPr/>
        <a:lstStyle/>
        <a:p>
          <a:r>
            <a:rPr lang="en-US" sz="2000" b="1" dirty="0"/>
            <a:t>REGIONAL</a:t>
          </a:r>
        </a:p>
      </dgm:t>
    </dgm:pt>
    <dgm:pt modelId="{22088790-1370-4FFA-B2FA-B34F87091E0B}" type="parTrans" cxnId="{0F2AE406-3843-4F6D-8EC9-0028F01656DC}">
      <dgm:prSet/>
      <dgm:spPr/>
      <dgm:t>
        <a:bodyPr/>
        <a:lstStyle/>
        <a:p>
          <a:endParaRPr lang="en-US"/>
        </a:p>
      </dgm:t>
    </dgm:pt>
    <dgm:pt modelId="{ED7175C6-8498-460A-A926-5C9A0D6BDE8B}" type="sibTrans" cxnId="{0F2AE406-3843-4F6D-8EC9-0028F01656DC}">
      <dgm:prSet/>
      <dgm:spPr/>
      <dgm:t>
        <a:bodyPr/>
        <a:lstStyle/>
        <a:p>
          <a:endParaRPr lang="en-US"/>
        </a:p>
      </dgm:t>
    </dgm:pt>
    <dgm:pt modelId="{95F7AFC5-5A9C-452B-BCB2-B48304669208}">
      <dgm:prSet phldrT="[Text]" custT="1"/>
      <dgm:spPr/>
      <dgm:t>
        <a:bodyPr/>
        <a:lstStyle/>
        <a:p>
          <a:r>
            <a:rPr lang="en-US" sz="2000" b="1" dirty="0"/>
            <a:t>DIOCESE</a:t>
          </a:r>
        </a:p>
      </dgm:t>
    </dgm:pt>
    <dgm:pt modelId="{59420D08-56C3-441A-9F35-CEF5B759BE69}" type="parTrans" cxnId="{87A12995-EA22-4470-8F43-A076F8D133A4}">
      <dgm:prSet/>
      <dgm:spPr/>
      <dgm:t>
        <a:bodyPr/>
        <a:lstStyle/>
        <a:p>
          <a:endParaRPr lang="en-US"/>
        </a:p>
      </dgm:t>
    </dgm:pt>
    <dgm:pt modelId="{AF84C394-14C8-42B4-9649-E1D6CEF35896}" type="sibTrans" cxnId="{87A12995-EA22-4470-8F43-A076F8D133A4}">
      <dgm:prSet/>
      <dgm:spPr/>
      <dgm:t>
        <a:bodyPr/>
        <a:lstStyle/>
        <a:p>
          <a:endParaRPr lang="en-US"/>
        </a:p>
      </dgm:t>
    </dgm:pt>
    <dgm:pt modelId="{1FB67508-6CC9-4912-AA69-1220DF440AB4}">
      <dgm:prSet phldrT="[Text]" custT="1"/>
      <dgm:spPr/>
      <dgm:t>
        <a:bodyPr/>
        <a:lstStyle/>
        <a:p>
          <a:r>
            <a:rPr lang="en-US" sz="2000" b="1" dirty="0"/>
            <a:t>DIOCESE</a:t>
          </a:r>
        </a:p>
      </dgm:t>
    </dgm:pt>
    <dgm:pt modelId="{7C35F148-DF9A-41CA-B02C-5B110A2BEAC5}" type="parTrans" cxnId="{78859BA3-2910-4DFD-82D9-820095E7D898}">
      <dgm:prSet/>
      <dgm:spPr/>
      <dgm:t>
        <a:bodyPr/>
        <a:lstStyle/>
        <a:p>
          <a:endParaRPr lang="en-US"/>
        </a:p>
      </dgm:t>
    </dgm:pt>
    <dgm:pt modelId="{DB8F066D-8EB5-4C55-A0E9-D754A83FBFEB}" type="sibTrans" cxnId="{78859BA3-2910-4DFD-82D9-820095E7D898}">
      <dgm:prSet/>
      <dgm:spPr/>
      <dgm:t>
        <a:bodyPr/>
        <a:lstStyle/>
        <a:p>
          <a:endParaRPr lang="en-US"/>
        </a:p>
      </dgm:t>
    </dgm:pt>
    <dgm:pt modelId="{D6AFA5D1-32B5-4A8F-B7B3-1DF2B1A5CBEC}">
      <dgm:prSet phldrT="[Text]" custT="1"/>
      <dgm:spPr/>
      <dgm:t>
        <a:bodyPr/>
        <a:lstStyle/>
        <a:p>
          <a:r>
            <a:rPr lang="en-US" sz="2000" b="1" dirty="0"/>
            <a:t>REGIONAL</a:t>
          </a:r>
        </a:p>
      </dgm:t>
    </dgm:pt>
    <dgm:pt modelId="{05EB999C-A015-4136-A45B-A7A69F1A8A86}" type="parTrans" cxnId="{4B31088E-6AE7-478A-B64D-565E62F78763}">
      <dgm:prSet/>
      <dgm:spPr/>
      <dgm:t>
        <a:bodyPr/>
        <a:lstStyle/>
        <a:p>
          <a:endParaRPr lang="en-US"/>
        </a:p>
      </dgm:t>
    </dgm:pt>
    <dgm:pt modelId="{20DECEF7-64AA-446B-A709-CAE9837E8C2E}" type="sibTrans" cxnId="{4B31088E-6AE7-478A-B64D-565E62F78763}">
      <dgm:prSet/>
      <dgm:spPr/>
      <dgm:t>
        <a:bodyPr/>
        <a:lstStyle/>
        <a:p>
          <a:endParaRPr lang="en-US"/>
        </a:p>
      </dgm:t>
    </dgm:pt>
    <dgm:pt modelId="{BF1327F9-A7B5-490D-9CE0-17ED8CFA34AC}">
      <dgm:prSet phldrT="[Text]" custT="1"/>
      <dgm:spPr/>
      <dgm:t>
        <a:bodyPr/>
        <a:lstStyle/>
        <a:p>
          <a:r>
            <a:rPr lang="en-US" sz="2000" b="1" dirty="0"/>
            <a:t>DIOCESE</a:t>
          </a:r>
        </a:p>
      </dgm:t>
    </dgm:pt>
    <dgm:pt modelId="{09DAD728-8B1A-4261-BC06-95DB3109BC55}" type="parTrans" cxnId="{78C9640B-40C6-4AC6-9929-16822AE6719D}">
      <dgm:prSet/>
      <dgm:spPr/>
      <dgm:t>
        <a:bodyPr/>
        <a:lstStyle/>
        <a:p>
          <a:endParaRPr lang="en-US"/>
        </a:p>
      </dgm:t>
    </dgm:pt>
    <dgm:pt modelId="{6F0FD5EE-17D7-40CF-9CAD-C40CBBBB05D3}" type="sibTrans" cxnId="{78C9640B-40C6-4AC6-9929-16822AE6719D}">
      <dgm:prSet/>
      <dgm:spPr/>
      <dgm:t>
        <a:bodyPr/>
        <a:lstStyle/>
        <a:p>
          <a:endParaRPr lang="en-US"/>
        </a:p>
      </dgm:t>
    </dgm:pt>
    <dgm:pt modelId="{99B6A494-B74C-416F-9DC6-85E9D20109F6}">
      <dgm:prSet phldrT="[Text]" custT="1"/>
      <dgm:spPr/>
      <dgm:t>
        <a:bodyPr/>
        <a:lstStyle/>
        <a:p>
          <a:r>
            <a:rPr lang="en-US" sz="2000" b="1" dirty="0"/>
            <a:t>ULTREYA</a:t>
          </a:r>
        </a:p>
      </dgm:t>
    </dgm:pt>
    <dgm:pt modelId="{B7FF80F6-72E4-4EC6-B17C-B801417CB7E2}" type="parTrans" cxnId="{A2AE7AAF-984F-4F8D-B8FC-0364A52A9A3C}">
      <dgm:prSet/>
      <dgm:spPr/>
      <dgm:t>
        <a:bodyPr/>
        <a:lstStyle/>
        <a:p>
          <a:endParaRPr lang="en-US"/>
        </a:p>
      </dgm:t>
    </dgm:pt>
    <dgm:pt modelId="{10EA4E67-C95F-4DFD-B22E-EEE7277FF740}" type="sibTrans" cxnId="{A2AE7AAF-984F-4F8D-B8FC-0364A52A9A3C}">
      <dgm:prSet/>
      <dgm:spPr/>
      <dgm:t>
        <a:bodyPr/>
        <a:lstStyle/>
        <a:p>
          <a:endParaRPr lang="en-US"/>
        </a:p>
      </dgm:t>
    </dgm:pt>
    <dgm:pt modelId="{F6BC98C9-FECC-4C77-A5C8-676F86D89BFB}">
      <dgm:prSet phldrT="[Text]" custT="1"/>
      <dgm:spPr/>
      <dgm:t>
        <a:bodyPr/>
        <a:lstStyle/>
        <a:p>
          <a:r>
            <a:rPr lang="en-US" sz="2000" b="1" dirty="0"/>
            <a:t>ULTREYA</a:t>
          </a:r>
        </a:p>
      </dgm:t>
    </dgm:pt>
    <dgm:pt modelId="{D71F03D1-3B93-4594-9466-98CD961DC15D}" type="parTrans" cxnId="{AE92C319-2374-480A-8D3A-2030612E1DAF}">
      <dgm:prSet/>
      <dgm:spPr/>
      <dgm:t>
        <a:bodyPr/>
        <a:lstStyle/>
        <a:p>
          <a:endParaRPr lang="en-US"/>
        </a:p>
      </dgm:t>
    </dgm:pt>
    <dgm:pt modelId="{ADCCA23C-89D1-4E03-B8D7-F1A379AAD64E}" type="sibTrans" cxnId="{AE92C319-2374-480A-8D3A-2030612E1DAF}">
      <dgm:prSet/>
      <dgm:spPr/>
      <dgm:t>
        <a:bodyPr/>
        <a:lstStyle/>
        <a:p>
          <a:endParaRPr lang="en-US"/>
        </a:p>
      </dgm:t>
    </dgm:pt>
    <dgm:pt modelId="{4D51CCF6-D188-4556-BA16-CA092C7CDECA}">
      <dgm:prSet phldrT="[Text]" custT="1"/>
      <dgm:spPr/>
      <dgm:t>
        <a:bodyPr/>
        <a:lstStyle/>
        <a:p>
          <a:r>
            <a:rPr lang="en-US" sz="2000" b="1" dirty="0"/>
            <a:t>ULTREYA</a:t>
          </a:r>
        </a:p>
      </dgm:t>
    </dgm:pt>
    <dgm:pt modelId="{C9D3CFC7-E92C-4946-B10F-C1EA0A0D92E0}" type="parTrans" cxnId="{A3BB131A-9C50-4F87-A3D0-A18F79D4A1D6}">
      <dgm:prSet/>
      <dgm:spPr/>
      <dgm:t>
        <a:bodyPr/>
        <a:lstStyle/>
        <a:p>
          <a:endParaRPr lang="en-US"/>
        </a:p>
      </dgm:t>
    </dgm:pt>
    <dgm:pt modelId="{384E807E-E6D8-42C5-91EB-FDC9CF68A40E}" type="sibTrans" cxnId="{A3BB131A-9C50-4F87-A3D0-A18F79D4A1D6}">
      <dgm:prSet/>
      <dgm:spPr/>
      <dgm:t>
        <a:bodyPr/>
        <a:lstStyle/>
        <a:p>
          <a:endParaRPr lang="en-US"/>
        </a:p>
      </dgm:t>
    </dgm:pt>
    <dgm:pt modelId="{A793ED9E-FEBD-4017-AA33-320BF5D9E453}">
      <dgm:prSet phldrT="[Text]" custT="1"/>
      <dgm:spPr/>
      <dgm:t>
        <a:bodyPr/>
        <a:lstStyle/>
        <a:p>
          <a:r>
            <a:rPr lang="en-US" sz="2000" b="1" dirty="0"/>
            <a:t>ULTREYA</a:t>
          </a:r>
        </a:p>
      </dgm:t>
    </dgm:pt>
    <dgm:pt modelId="{5077635F-6BEB-4519-BD9B-A77F3F24B17C}" type="parTrans" cxnId="{BD5F7F40-699B-43B5-871D-0C89208FC4D9}">
      <dgm:prSet/>
      <dgm:spPr/>
      <dgm:t>
        <a:bodyPr/>
        <a:lstStyle/>
        <a:p>
          <a:endParaRPr lang="en-US"/>
        </a:p>
      </dgm:t>
    </dgm:pt>
    <dgm:pt modelId="{E5A4C4D6-8A95-4AFC-8C7A-1E72FF4FE652}" type="sibTrans" cxnId="{BD5F7F40-699B-43B5-871D-0C89208FC4D9}">
      <dgm:prSet/>
      <dgm:spPr/>
      <dgm:t>
        <a:bodyPr/>
        <a:lstStyle/>
        <a:p>
          <a:endParaRPr lang="en-US"/>
        </a:p>
      </dgm:t>
    </dgm:pt>
    <dgm:pt modelId="{229CC8A0-B0A3-4B34-BDEA-975FD1F52F88}">
      <dgm:prSet phldrT="[Text]" custT="1"/>
      <dgm:spPr/>
      <dgm:t>
        <a:bodyPr/>
        <a:lstStyle/>
        <a:p>
          <a:r>
            <a:rPr lang="en-US" sz="2000" b="1" dirty="0"/>
            <a:t>ULTREYA</a:t>
          </a:r>
        </a:p>
      </dgm:t>
    </dgm:pt>
    <dgm:pt modelId="{943B8B79-B90E-4222-AC62-5AE613718FD3}" type="parTrans" cxnId="{00B35A93-8398-461F-8B7D-28EDA4CCD0D6}">
      <dgm:prSet/>
      <dgm:spPr/>
      <dgm:t>
        <a:bodyPr/>
        <a:lstStyle/>
        <a:p>
          <a:endParaRPr lang="en-US"/>
        </a:p>
      </dgm:t>
    </dgm:pt>
    <dgm:pt modelId="{998023B6-E7D8-486F-9A7A-A01001F93298}" type="sibTrans" cxnId="{00B35A93-8398-461F-8B7D-28EDA4CCD0D6}">
      <dgm:prSet/>
      <dgm:spPr/>
      <dgm:t>
        <a:bodyPr/>
        <a:lstStyle/>
        <a:p>
          <a:endParaRPr lang="en-US"/>
        </a:p>
      </dgm:t>
    </dgm:pt>
    <dgm:pt modelId="{ADF80B5D-25A3-4AAF-9B92-284736A92BC5}">
      <dgm:prSet phldrT="[Text]" custT="1"/>
      <dgm:spPr/>
      <dgm:t>
        <a:bodyPr/>
        <a:lstStyle/>
        <a:p>
          <a:r>
            <a:rPr lang="en-US" sz="2000" b="1" dirty="0"/>
            <a:t>ULTREYA</a:t>
          </a:r>
        </a:p>
      </dgm:t>
    </dgm:pt>
    <dgm:pt modelId="{55C6D196-C35A-43C3-B7CB-C3C9B0D84689}" type="parTrans" cxnId="{6F013C0A-3D32-4A76-B6E5-7EE47C8A45A8}">
      <dgm:prSet/>
      <dgm:spPr/>
      <dgm:t>
        <a:bodyPr/>
        <a:lstStyle/>
        <a:p>
          <a:endParaRPr lang="en-US"/>
        </a:p>
      </dgm:t>
    </dgm:pt>
    <dgm:pt modelId="{CE815EF5-F389-4249-B817-AD0900E845E9}" type="sibTrans" cxnId="{6F013C0A-3D32-4A76-B6E5-7EE47C8A45A8}">
      <dgm:prSet/>
      <dgm:spPr/>
      <dgm:t>
        <a:bodyPr/>
        <a:lstStyle/>
        <a:p>
          <a:endParaRPr lang="en-US"/>
        </a:p>
      </dgm:t>
    </dgm:pt>
    <dgm:pt modelId="{4255948C-AA2B-4539-8D36-6EE6F6D59520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430E56BA-718B-46A1-9A34-98D67FE8B260}" type="parTrans" cxnId="{E12B2489-3ADC-470C-8589-86F7924053BC}">
      <dgm:prSet/>
      <dgm:spPr/>
      <dgm:t>
        <a:bodyPr/>
        <a:lstStyle/>
        <a:p>
          <a:endParaRPr lang="en-US"/>
        </a:p>
      </dgm:t>
    </dgm:pt>
    <dgm:pt modelId="{34E13D7F-F1EA-4D71-8B82-3C00321A6B3A}" type="sibTrans" cxnId="{E12B2489-3ADC-470C-8589-86F7924053BC}">
      <dgm:prSet/>
      <dgm:spPr/>
      <dgm:t>
        <a:bodyPr/>
        <a:lstStyle/>
        <a:p>
          <a:endParaRPr lang="en-US"/>
        </a:p>
      </dgm:t>
    </dgm:pt>
    <dgm:pt modelId="{8BEA18D0-610A-4283-9B84-8A87722D2764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1C4E02EA-41C0-44BF-B4CC-0884CA3D3F33}" type="parTrans" cxnId="{EF9C131E-1718-49D8-BC44-1DDB57CC40A9}">
      <dgm:prSet/>
      <dgm:spPr/>
      <dgm:t>
        <a:bodyPr/>
        <a:lstStyle/>
        <a:p>
          <a:endParaRPr lang="en-US"/>
        </a:p>
      </dgm:t>
    </dgm:pt>
    <dgm:pt modelId="{31AE8B12-6CC6-4963-875E-DB991BE4CE66}" type="sibTrans" cxnId="{EF9C131E-1718-49D8-BC44-1DDB57CC40A9}">
      <dgm:prSet/>
      <dgm:spPr/>
      <dgm:t>
        <a:bodyPr/>
        <a:lstStyle/>
        <a:p>
          <a:endParaRPr lang="en-US"/>
        </a:p>
      </dgm:t>
    </dgm:pt>
    <dgm:pt modelId="{8CA65300-5FB1-4242-853D-9154823833A4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5AA88112-281A-4A1F-BDAF-087A4B5B9650}" type="parTrans" cxnId="{57673F10-02AD-4C5D-B700-A22E4F48D0B4}">
      <dgm:prSet/>
      <dgm:spPr/>
      <dgm:t>
        <a:bodyPr/>
        <a:lstStyle/>
        <a:p>
          <a:endParaRPr lang="en-US"/>
        </a:p>
      </dgm:t>
    </dgm:pt>
    <dgm:pt modelId="{C85FA875-24DF-44FC-BB01-1A96E5BE2BD5}" type="sibTrans" cxnId="{57673F10-02AD-4C5D-B700-A22E4F48D0B4}">
      <dgm:prSet/>
      <dgm:spPr/>
      <dgm:t>
        <a:bodyPr/>
        <a:lstStyle/>
        <a:p>
          <a:endParaRPr lang="en-US"/>
        </a:p>
      </dgm:t>
    </dgm:pt>
    <dgm:pt modelId="{93BF00F4-4F58-47B4-BFD5-EA89DADE22A3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2504F67E-4D2C-423C-B536-6BCF1DAB7E9C}" type="parTrans" cxnId="{1600D4C2-0D99-41D1-A9CA-201E5FA8055F}">
      <dgm:prSet/>
      <dgm:spPr/>
      <dgm:t>
        <a:bodyPr/>
        <a:lstStyle/>
        <a:p>
          <a:endParaRPr lang="en-US"/>
        </a:p>
      </dgm:t>
    </dgm:pt>
    <dgm:pt modelId="{9FFDA906-0B71-4A6A-B30F-81068C9B62E4}" type="sibTrans" cxnId="{1600D4C2-0D99-41D1-A9CA-201E5FA8055F}">
      <dgm:prSet/>
      <dgm:spPr/>
      <dgm:t>
        <a:bodyPr/>
        <a:lstStyle/>
        <a:p>
          <a:endParaRPr lang="en-US"/>
        </a:p>
      </dgm:t>
    </dgm:pt>
    <dgm:pt modelId="{C1E1A24E-7A75-46D9-9F6B-A1C4D5B891FA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1416BD16-652C-4C00-BB63-C639E83C0B5B}" type="parTrans" cxnId="{49FA43D0-FDEC-4BDD-9909-442FED631A95}">
      <dgm:prSet/>
      <dgm:spPr/>
      <dgm:t>
        <a:bodyPr/>
        <a:lstStyle/>
        <a:p>
          <a:endParaRPr lang="en-US"/>
        </a:p>
      </dgm:t>
    </dgm:pt>
    <dgm:pt modelId="{510FA067-7D65-4BC1-88EE-504B070F1910}" type="sibTrans" cxnId="{49FA43D0-FDEC-4BDD-9909-442FED631A95}">
      <dgm:prSet/>
      <dgm:spPr/>
      <dgm:t>
        <a:bodyPr/>
        <a:lstStyle/>
        <a:p>
          <a:endParaRPr lang="en-US"/>
        </a:p>
      </dgm:t>
    </dgm:pt>
    <dgm:pt modelId="{34C9AA5C-AD07-433C-B908-CF003C125FA9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D46E8F3A-FF48-413D-8E86-F3155937CBFD}" type="parTrans" cxnId="{4495C02A-95BC-406F-9023-AF442BDF16B0}">
      <dgm:prSet/>
      <dgm:spPr/>
      <dgm:t>
        <a:bodyPr/>
        <a:lstStyle/>
        <a:p>
          <a:endParaRPr lang="en-US"/>
        </a:p>
      </dgm:t>
    </dgm:pt>
    <dgm:pt modelId="{EDDCB2CC-6003-472D-B9A0-52B020B041AB}" type="sibTrans" cxnId="{4495C02A-95BC-406F-9023-AF442BDF16B0}">
      <dgm:prSet/>
      <dgm:spPr/>
      <dgm:t>
        <a:bodyPr/>
        <a:lstStyle/>
        <a:p>
          <a:endParaRPr lang="en-US"/>
        </a:p>
      </dgm:t>
    </dgm:pt>
    <dgm:pt modelId="{1DEBB7AE-8AAC-4CBE-90FD-527C806F4528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DF0F0B08-B2E8-4F80-B7E9-6C67C048AEC3}" type="parTrans" cxnId="{D1A93B50-10EB-41FA-A2D7-76A31C0D8AFD}">
      <dgm:prSet/>
      <dgm:spPr/>
      <dgm:t>
        <a:bodyPr/>
        <a:lstStyle/>
        <a:p>
          <a:endParaRPr lang="en-US"/>
        </a:p>
      </dgm:t>
    </dgm:pt>
    <dgm:pt modelId="{043DED6C-3211-4307-867A-D6D00A6A5188}" type="sibTrans" cxnId="{D1A93B50-10EB-41FA-A2D7-76A31C0D8AFD}">
      <dgm:prSet/>
      <dgm:spPr/>
      <dgm:t>
        <a:bodyPr/>
        <a:lstStyle/>
        <a:p>
          <a:endParaRPr lang="en-US"/>
        </a:p>
      </dgm:t>
    </dgm:pt>
    <dgm:pt modelId="{A2A1991F-6F5D-41CF-A4E9-A523A7380819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DA8A3511-2FC9-4B25-82B1-2067A1931AB9}" type="parTrans" cxnId="{05534121-2CB9-46B1-9E53-FAC0202859AC}">
      <dgm:prSet/>
      <dgm:spPr/>
      <dgm:t>
        <a:bodyPr/>
        <a:lstStyle/>
        <a:p>
          <a:endParaRPr lang="en-US"/>
        </a:p>
      </dgm:t>
    </dgm:pt>
    <dgm:pt modelId="{D443273E-DDDD-4960-9748-EBB7E25AF2F4}" type="sibTrans" cxnId="{05534121-2CB9-46B1-9E53-FAC0202859AC}">
      <dgm:prSet/>
      <dgm:spPr/>
      <dgm:t>
        <a:bodyPr/>
        <a:lstStyle/>
        <a:p>
          <a:endParaRPr lang="en-US"/>
        </a:p>
      </dgm:t>
    </dgm:pt>
    <dgm:pt modelId="{93598D1C-B737-4C59-81DE-E295E79C21F5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E4AAA3AE-B9CE-47C4-A176-84AE85648E06}" type="parTrans" cxnId="{C9AB3139-CD3B-4898-980A-4A66FC082D88}">
      <dgm:prSet/>
      <dgm:spPr/>
      <dgm:t>
        <a:bodyPr/>
        <a:lstStyle/>
        <a:p>
          <a:endParaRPr lang="en-US"/>
        </a:p>
      </dgm:t>
    </dgm:pt>
    <dgm:pt modelId="{C1AF89F7-659F-4155-B9E0-1B9FC0BA388D}" type="sibTrans" cxnId="{C9AB3139-CD3B-4898-980A-4A66FC082D88}">
      <dgm:prSet/>
      <dgm:spPr/>
      <dgm:t>
        <a:bodyPr/>
        <a:lstStyle/>
        <a:p>
          <a:endParaRPr lang="en-US"/>
        </a:p>
      </dgm:t>
    </dgm:pt>
    <dgm:pt modelId="{4E85B263-DD04-449B-A11A-FCF47DD1F821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B607E5E5-7336-45D0-BB9F-6333798ADB8D}" type="parTrans" cxnId="{F6377F36-55F9-4E87-8287-EFF0CA534803}">
      <dgm:prSet/>
      <dgm:spPr/>
      <dgm:t>
        <a:bodyPr/>
        <a:lstStyle/>
        <a:p>
          <a:endParaRPr lang="en-US"/>
        </a:p>
      </dgm:t>
    </dgm:pt>
    <dgm:pt modelId="{78928C55-1CA8-485C-B348-6A906AE611FD}" type="sibTrans" cxnId="{F6377F36-55F9-4E87-8287-EFF0CA534803}">
      <dgm:prSet/>
      <dgm:spPr/>
      <dgm:t>
        <a:bodyPr/>
        <a:lstStyle/>
        <a:p>
          <a:endParaRPr lang="en-US"/>
        </a:p>
      </dgm:t>
    </dgm:pt>
    <dgm:pt modelId="{18D8EC89-F41A-443E-ABFD-E785513A317A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55ECAFD1-D871-4876-B34C-661724213785}" type="parTrans" cxnId="{86AEDCAE-638E-42F6-9876-708A76342790}">
      <dgm:prSet/>
      <dgm:spPr/>
      <dgm:t>
        <a:bodyPr/>
        <a:lstStyle/>
        <a:p>
          <a:endParaRPr lang="en-US"/>
        </a:p>
      </dgm:t>
    </dgm:pt>
    <dgm:pt modelId="{215D3D7D-EF84-4B62-94D7-23B3269F33CC}" type="sibTrans" cxnId="{86AEDCAE-638E-42F6-9876-708A76342790}">
      <dgm:prSet/>
      <dgm:spPr/>
      <dgm:t>
        <a:bodyPr/>
        <a:lstStyle/>
        <a:p>
          <a:endParaRPr lang="en-US"/>
        </a:p>
      </dgm:t>
    </dgm:pt>
    <dgm:pt modelId="{2AA6384E-135B-4C95-8448-E75DE3873910}">
      <dgm:prSet phldrT="[Text]"/>
      <dgm:spPr/>
      <dgm:t>
        <a:bodyPr/>
        <a:lstStyle/>
        <a:p>
          <a:r>
            <a:rPr lang="en-US" b="1" dirty="0"/>
            <a:t>Group Reunion</a:t>
          </a:r>
        </a:p>
      </dgm:t>
    </dgm:pt>
    <dgm:pt modelId="{EB91B457-F221-4C1C-BD40-8D5351DE60C1}" type="parTrans" cxnId="{1C824775-EE28-4924-A369-0ED4152C9A25}">
      <dgm:prSet/>
      <dgm:spPr/>
      <dgm:t>
        <a:bodyPr/>
        <a:lstStyle/>
        <a:p>
          <a:endParaRPr lang="en-US"/>
        </a:p>
      </dgm:t>
    </dgm:pt>
    <dgm:pt modelId="{196DDCCF-8E2C-43D2-9432-F89769811AD5}" type="sibTrans" cxnId="{1C824775-EE28-4924-A369-0ED4152C9A25}">
      <dgm:prSet/>
      <dgm:spPr/>
      <dgm:t>
        <a:bodyPr/>
        <a:lstStyle/>
        <a:p>
          <a:endParaRPr lang="en-US"/>
        </a:p>
      </dgm:t>
    </dgm:pt>
    <dgm:pt modelId="{3DAC49D0-B2C9-42A7-B4D7-AC44C6150AB5}" type="pres">
      <dgm:prSet presAssocID="{7677A0B4-4EB9-448D-AF92-C227C066BA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8D9BE8-75D1-4AA8-8F0F-DDFB9E87B979}" type="pres">
      <dgm:prSet presAssocID="{35B496AE-C34A-4E01-8219-D64B18C696F7}" presName="hierRoot1" presStyleCnt="0"/>
      <dgm:spPr/>
    </dgm:pt>
    <dgm:pt modelId="{3F2F4D55-FF16-495E-8082-C3225EAB24B3}" type="pres">
      <dgm:prSet presAssocID="{35B496AE-C34A-4E01-8219-D64B18C696F7}" presName="composite" presStyleCnt="0"/>
      <dgm:spPr/>
    </dgm:pt>
    <dgm:pt modelId="{F883581A-AD8A-44FE-B975-225B9E477D76}" type="pres">
      <dgm:prSet presAssocID="{35B496AE-C34A-4E01-8219-D64B18C696F7}" presName="background" presStyleLbl="node0" presStyleIdx="0" presStyleCnt="1"/>
      <dgm:spPr/>
    </dgm:pt>
    <dgm:pt modelId="{EA7C5B2B-93C1-45CD-A8B1-83377B09B990}" type="pres">
      <dgm:prSet presAssocID="{35B496AE-C34A-4E01-8219-D64B18C696F7}" presName="text" presStyleLbl="fgAcc0" presStyleIdx="0" presStyleCnt="1" custScaleX="251239" custScaleY="173335">
        <dgm:presLayoutVars>
          <dgm:chPref val="3"/>
        </dgm:presLayoutVars>
      </dgm:prSet>
      <dgm:spPr/>
    </dgm:pt>
    <dgm:pt modelId="{F0CA0831-4E75-4E28-ABAA-63DEDECE6BE3}" type="pres">
      <dgm:prSet presAssocID="{35B496AE-C34A-4E01-8219-D64B18C696F7}" presName="hierChild2" presStyleCnt="0"/>
      <dgm:spPr/>
    </dgm:pt>
    <dgm:pt modelId="{F8CA9A5F-065E-4902-80A5-1663B4CA6137}" type="pres">
      <dgm:prSet presAssocID="{22088790-1370-4FFA-B2FA-B34F87091E0B}" presName="Name10" presStyleLbl="parChTrans1D2" presStyleIdx="0" presStyleCnt="2"/>
      <dgm:spPr/>
    </dgm:pt>
    <dgm:pt modelId="{AD14EE8D-F64B-4F28-B4FC-82AC3866AE8D}" type="pres">
      <dgm:prSet presAssocID="{C1F10BA9-9D3E-420A-BE22-5767EA07867E}" presName="hierRoot2" presStyleCnt="0"/>
      <dgm:spPr/>
    </dgm:pt>
    <dgm:pt modelId="{F34CF1F8-FF1D-4F26-BAFE-5AB01BBB0084}" type="pres">
      <dgm:prSet presAssocID="{C1F10BA9-9D3E-420A-BE22-5767EA07867E}" presName="composite2" presStyleCnt="0"/>
      <dgm:spPr/>
    </dgm:pt>
    <dgm:pt modelId="{E6E18D14-6D52-43A5-909E-A0AB836913F0}" type="pres">
      <dgm:prSet presAssocID="{C1F10BA9-9D3E-420A-BE22-5767EA07867E}" presName="background2" presStyleLbl="node2" presStyleIdx="0" presStyleCnt="2"/>
      <dgm:spPr/>
    </dgm:pt>
    <dgm:pt modelId="{5F772077-0599-45C1-B05D-E3448C0823AB}" type="pres">
      <dgm:prSet presAssocID="{C1F10BA9-9D3E-420A-BE22-5767EA07867E}" presName="text2" presStyleLbl="fgAcc2" presStyleIdx="0" presStyleCnt="2" custScaleX="196327" custScaleY="117441">
        <dgm:presLayoutVars>
          <dgm:chPref val="3"/>
        </dgm:presLayoutVars>
      </dgm:prSet>
      <dgm:spPr/>
    </dgm:pt>
    <dgm:pt modelId="{714E82B8-39C9-4A98-8B47-367EAEB3A902}" type="pres">
      <dgm:prSet presAssocID="{C1F10BA9-9D3E-420A-BE22-5767EA07867E}" presName="hierChild3" presStyleCnt="0"/>
      <dgm:spPr/>
    </dgm:pt>
    <dgm:pt modelId="{6ED4C89B-73E7-4A1B-BBDF-9EFFF9CDA45A}" type="pres">
      <dgm:prSet presAssocID="{59420D08-56C3-441A-9F35-CEF5B759BE69}" presName="Name17" presStyleLbl="parChTrans1D3" presStyleIdx="0" presStyleCnt="3"/>
      <dgm:spPr/>
    </dgm:pt>
    <dgm:pt modelId="{EED480A0-A2C9-419A-80A1-188EEB41F6E7}" type="pres">
      <dgm:prSet presAssocID="{95F7AFC5-5A9C-452B-BCB2-B48304669208}" presName="hierRoot3" presStyleCnt="0"/>
      <dgm:spPr/>
    </dgm:pt>
    <dgm:pt modelId="{0D956938-D6D3-4AE3-B415-A6ABCF4047FE}" type="pres">
      <dgm:prSet presAssocID="{95F7AFC5-5A9C-452B-BCB2-B48304669208}" presName="composite3" presStyleCnt="0"/>
      <dgm:spPr/>
    </dgm:pt>
    <dgm:pt modelId="{22849439-0AE1-4E5C-8F26-49AA764E6290}" type="pres">
      <dgm:prSet presAssocID="{95F7AFC5-5A9C-452B-BCB2-B48304669208}" presName="background3" presStyleLbl="node3" presStyleIdx="0" presStyleCnt="3"/>
      <dgm:spPr/>
    </dgm:pt>
    <dgm:pt modelId="{89D49208-533D-4AFC-87D0-43C28467C15D}" type="pres">
      <dgm:prSet presAssocID="{95F7AFC5-5A9C-452B-BCB2-B48304669208}" presName="text3" presStyleLbl="fgAcc3" presStyleIdx="0" presStyleCnt="3" custScaleX="188083">
        <dgm:presLayoutVars>
          <dgm:chPref val="3"/>
        </dgm:presLayoutVars>
      </dgm:prSet>
      <dgm:spPr/>
    </dgm:pt>
    <dgm:pt modelId="{A470047A-F1B5-4262-9C6B-9347A7C0A157}" type="pres">
      <dgm:prSet presAssocID="{95F7AFC5-5A9C-452B-BCB2-B48304669208}" presName="hierChild4" presStyleCnt="0"/>
      <dgm:spPr/>
    </dgm:pt>
    <dgm:pt modelId="{FAEBC07A-8A32-462F-AB26-8CA78BD9B6D4}" type="pres">
      <dgm:prSet presAssocID="{D71F03D1-3B93-4594-9466-98CD961DC15D}" presName="Name23" presStyleLbl="parChTrans1D4" presStyleIdx="0" presStyleCnt="18"/>
      <dgm:spPr/>
    </dgm:pt>
    <dgm:pt modelId="{B4331114-270C-460C-936C-1B12FC716DEC}" type="pres">
      <dgm:prSet presAssocID="{F6BC98C9-FECC-4C77-A5C8-676F86D89BFB}" presName="hierRoot4" presStyleCnt="0"/>
      <dgm:spPr/>
    </dgm:pt>
    <dgm:pt modelId="{70A531F1-6D79-4827-842B-9FB24EA739CD}" type="pres">
      <dgm:prSet presAssocID="{F6BC98C9-FECC-4C77-A5C8-676F86D89BFB}" presName="composite4" presStyleCnt="0"/>
      <dgm:spPr/>
    </dgm:pt>
    <dgm:pt modelId="{D60C46FE-8348-4918-A629-0091C34E5080}" type="pres">
      <dgm:prSet presAssocID="{F6BC98C9-FECC-4C77-A5C8-676F86D89BFB}" presName="background4" presStyleLbl="node4" presStyleIdx="0" presStyleCnt="18"/>
      <dgm:spPr/>
    </dgm:pt>
    <dgm:pt modelId="{E8CA3ACF-9D25-40C1-967C-ED13939D2ABF}" type="pres">
      <dgm:prSet presAssocID="{F6BC98C9-FECC-4C77-A5C8-676F86D89BFB}" presName="text4" presStyleLbl="fgAcc4" presStyleIdx="0" presStyleCnt="18" custScaleX="157836" custLinFactNeighborY="13414">
        <dgm:presLayoutVars>
          <dgm:chPref val="3"/>
        </dgm:presLayoutVars>
      </dgm:prSet>
      <dgm:spPr/>
    </dgm:pt>
    <dgm:pt modelId="{642C91A1-4A0C-4049-ACF3-28178B0ADD30}" type="pres">
      <dgm:prSet presAssocID="{F6BC98C9-FECC-4C77-A5C8-676F86D89BFB}" presName="hierChild5" presStyleCnt="0"/>
      <dgm:spPr/>
    </dgm:pt>
    <dgm:pt modelId="{4435D8ED-948F-4A62-BF44-CCAD68CF7DEC}" type="pres">
      <dgm:prSet presAssocID="{1C4E02EA-41C0-44BF-B4CC-0884CA3D3F33}" presName="Name23" presStyleLbl="parChTrans1D4" presStyleIdx="1" presStyleCnt="18"/>
      <dgm:spPr/>
    </dgm:pt>
    <dgm:pt modelId="{45081AD0-19B5-4EF4-98F3-9BFC187E287F}" type="pres">
      <dgm:prSet presAssocID="{8BEA18D0-610A-4283-9B84-8A87722D2764}" presName="hierRoot4" presStyleCnt="0"/>
      <dgm:spPr/>
    </dgm:pt>
    <dgm:pt modelId="{97F1AFA9-2742-4594-9233-F7870E4FAA9D}" type="pres">
      <dgm:prSet presAssocID="{8BEA18D0-610A-4283-9B84-8A87722D2764}" presName="composite4" presStyleCnt="0"/>
      <dgm:spPr/>
    </dgm:pt>
    <dgm:pt modelId="{D457B528-8FA2-4732-9135-378010B663B0}" type="pres">
      <dgm:prSet presAssocID="{8BEA18D0-610A-4283-9B84-8A87722D2764}" presName="background4" presStyleLbl="node4" presStyleIdx="1" presStyleCnt="18"/>
      <dgm:spPr/>
    </dgm:pt>
    <dgm:pt modelId="{A6DA399E-F7DA-4B32-AD1D-E25B861B3BA0}" type="pres">
      <dgm:prSet presAssocID="{8BEA18D0-610A-4283-9B84-8A87722D2764}" presName="text4" presStyleLbl="fgAcc4" presStyleIdx="1" presStyleCnt="18">
        <dgm:presLayoutVars>
          <dgm:chPref val="3"/>
        </dgm:presLayoutVars>
      </dgm:prSet>
      <dgm:spPr/>
    </dgm:pt>
    <dgm:pt modelId="{83545CFF-50C6-40A4-A8C9-E6F0D7E94010}" type="pres">
      <dgm:prSet presAssocID="{8BEA18D0-610A-4283-9B84-8A87722D2764}" presName="hierChild5" presStyleCnt="0"/>
      <dgm:spPr/>
    </dgm:pt>
    <dgm:pt modelId="{372B7863-8E50-4BC8-8D38-D5B481B556DC}" type="pres">
      <dgm:prSet presAssocID="{430E56BA-718B-46A1-9A34-98D67FE8B260}" presName="Name23" presStyleLbl="parChTrans1D4" presStyleIdx="2" presStyleCnt="18"/>
      <dgm:spPr/>
    </dgm:pt>
    <dgm:pt modelId="{A49044A7-156B-487E-B286-7EDAFF22EEBA}" type="pres">
      <dgm:prSet presAssocID="{4255948C-AA2B-4539-8D36-6EE6F6D59520}" presName="hierRoot4" presStyleCnt="0"/>
      <dgm:spPr/>
    </dgm:pt>
    <dgm:pt modelId="{E66C8665-5B10-4201-A409-7CCBDBA805D5}" type="pres">
      <dgm:prSet presAssocID="{4255948C-AA2B-4539-8D36-6EE6F6D59520}" presName="composite4" presStyleCnt="0"/>
      <dgm:spPr/>
    </dgm:pt>
    <dgm:pt modelId="{693777DE-5D35-421E-A884-4763EDC1999E}" type="pres">
      <dgm:prSet presAssocID="{4255948C-AA2B-4539-8D36-6EE6F6D59520}" presName="background4" presStyleLbl="node4" presStyleIdx="2" presStyleCnt="18"/>
      <dgm:spPr/>
    </dgm:pt>
    <dgm:pt modelId="{9831B691-2897-4218-B774-8BAAB47B7333}" type="pres">
      <dgm:prSet presAssocID="{4255948C-AA2B-4539-8D36-6EE6F6D59520}" presName="text4" presStyleLbl="fgAcc4" presStyleIdx="2" presStyleCnt="18">
        <dgm:presLayoutVars>
          <dgm:chPref val="3"/>
        </dgm:presLayoutVars>
      </dgm:prSet>
      <dgm:spPr/>
    </dgm:pt>
    <dgm:pt modelId="{C568A868-524E-48B2-86DB-EA10CCAAA6B0}" type="pres">
      <dgm:prSet presAssocID="{4255948C-AA2B-4539-8D36-6EE6F6D59520}" presName="hierChild5" presStyleCnt="0"/>
      <dgm:spPr/>
    </dgm:pt>
    <dgm:pt modelId="{DB62C8AB-508B-4D02-8F1B-1B91E58D1F4A}" type="pres">
      <dgm:prSet presAssocID="{B7FF80F6-72E4-4EC6-B17C-B801417CB7E2}" presName="Name23" presStyleLbl="parChTrans1D4" presStyleIdx="3" presStyleCnt="18"/>
      <dgm:spPr/>
    </dgm:pt>
    <dgm:pt modelId="{41030822-0492-4A83-9D43-F85049CBA876}" type="pres">
      <dgm:prSet presAssocID="{99B6A494-B74C-416F-9DC6-85E9D20109F6}" presName="hierRoot4" presStyleCnt="0"/>
      <dgm:spPr/>
    </dgm:pt>
    <dgm:pt modelId="{70170688-44E7-404E-8BBE-F91D16DF2517}" type="pres">
      <dgm:prSet presAssocID="{99B6A494-B74C-416F-9DC6-85E9D20109F6}" presName="composite4" presStyleCnt="0"/>
      <dgm:spPr/>
    </dgm:pt>
    <dgm:pt modelId="{C6296B6C-4B38-454F-8DC0-7028A8729A40}" type="pres">
      <dgm:prSet presAssocID="{99B6A494-B74C-416F-9DC6-85E9D20109F6}" presName="background4" presStyleLbl="node4" presStyleIdx="3" presStyleCnt="18"/>
      <dgm:spPr/>
    </dgm:pt>
    <dgm:pt modelId="{E8BD507C-0891-470A-A946-0D34F8629945}" type="pres">
      <dgm:prSet presAssocID="{99B6A494-B74C-416F-9DC6-85E9D20109F6}" presName="text4" presStyleLbl="fgAcc4" presStyleIdx="3" presStyleCnt="18" custScaleX="210866">
        <dgm:presLayoutVars>
          <dgm:chPref val="3"/>
        </dgm:presLayoutVars>
      </dgm:prSet>
      <dgm:spPr/>
    </dgm:pt>
    <dgm:pt modelId="{3EE4BF03-CAE8-4713-85FA-A493B2D9586F}" type="pres">
      <dgm:prSet presAssocID="{99B6A494-B74C-416F-9DC6-85E9D20109F6}" presName="hierChild5" presStyleCnt="0"/>
      <dgm:spPr/>
    </dgm:pt>
    <dgm:pt modelId="{352C5635-9469-4109-9C41-6CCD7D2851D5}" type="pres">
      <dgm:prSet presAssocID="{2504F67E-4D2C-423C-B536-6BCF1DAB7E9C}" presName="Name23" presStyleLbl="parChTrans1D4" presStyleIdx="4" presStyleCnt="18"/>
      <dgm:spPr/>
    </dgm:pt>
    <dgm:pt modelId="{2DD5F83C-AE12-4C90-8A9E-30AA56EA7638}" type="pres">
      <dgm:prSet presAssocID="{93BF00F4-4F58-47B4-BFD5-EA89DADE22A3}" presName="hierRoot4" presStyleCnt="0"/>
      <dgm:spPr/>
    </dgm:pt>
    <dgm:pt modelId="{D8A99E68-36A3-4918-B173-18E24FCE8DE5}" type="pres">
      <dgm:prSet presAssocID="{93BF00F4-4F58-47B4-BFD5-EA89DADE22A3}" presName="composite4" presStyleCnt="0"/>
      <dgm:spPr/>
    </dgm:pt>
    <dgm:pt modelId="{0EBA4D6E-DAB4-4FCD-9F3E-8784115576B1}" type="pres">
      <dgm:prSet presAssocID="{93BF00F4-4F58-47B4-BFD5-EA89DADE22A3}" presName="background4" presStyleLbl="node4" presStyleIdx="4" presStyleCnt="18"/>
      <dgm:spPr/>
    </dgm:pt>
    <dgm:pt modelId="{C91D5892-B53A-4A34-86B9-A173459B9583}" type="pres">
      <dgm:prSet presAssocID="{93BF00F4-4F58-47B4-BFD5-EA89DADE22A3}" presName="text4" presStyleLbl="fgAcc4" presStyleIdx="4" presStyleCnt="18">
        <dgm:presLayoutVars>
          <dgm:chPref val="3"/>
        </dgm:presLayoutVars>
      </dgm:prSet>
      <dgm:spPr/>
    </dgm:pt>
    <dgm:pt modelId="{575E9D84-2934-4C16-9DCF-68D812F7E609}" type="pres">
      <dgm:prSet presAssocID="{93BF00F4-4F58-47B4-BFD5-EA89DADE22A3}" presName="hierChild5" presStyleCnt="0"/>
      <dgm:spPr/>
    </dgm:pt>
    <dgm:pt modelId="{A1BE9A6F-F91C-41CA-BB28-86B7CA829757}" type="pres">
      <dgm:prSet presAssocID="{5AA88112-281A-4A1F-BDAF-087A4B5B9650}" presName="Name23" presStyleLbl="parChTrans1D4" presStyleIdx="5" presStyleCnt="18"/>
      <dgm:spPr/>
    </dgm:pt>
    <dgm:pt modelId="{2873FD12-F12B-491C-BD39-A8E506D7E2F8}" type="pres">
      <dgm:prSet presAssocID="{8CA65300-5FB1-4242-853D-9154823833A4}" presName="hierRoot4" presStyleCnt="0"/>
      <dgm:spPr/>
    </dgm:pt>
    <dgm:pt modelId="{A8918201-B64A-4745-97A3-802A96E131C0}" type="pres">
      <dgm:prSet presAssocID="{8CA65300-5FB1-4242-853D-9154823833A4}" presName="composite4" presStyleCnt="0"/>
      <dgm:spPr/>
    </dgm:pt>
    <dgm:pt modelId="{7E8BF28F-1C67-4E5D-99CD-9CA9B01EB527}" type="pres">
      <dgm:prSet presAssocID="{8CA65300-5FB1-4242-853D-9154823833A4}" presName="background4" presStyleLbl="node4" presStyleIdx="5" presStyleCnt="18"/>
      <dgm:spPr/>
    </dgm:pt>
    <dgm:pt modelId="{0119FD3E-D329-4C56-8C89-75746A87151D}" type="pres">
      <dgm:prSet presAssocID="{8CA65300-5FB1-4242-853D-9154823833A4}" presName="text4" presStyleLbl="fgAcc4" presStyleIdx="5" presStyleCnt="18">
        <dgm:presLayoutVars>
          <dgm:chPref val="3"/>
        </dgm:presLayoutVars>
      </dgm:prSet>
      <dgm:spPr/>
    </dgm:pt>
    <dgm:pt modelId="{EFE15C3E-DFF6-4681-B1BF-C73C85A84A5E}" type="pres">
      <dgm:prSet presAssocID="{8CA65300-5FB1-4242-853D-9154823833A4}" presName="hierChild5" presStyleCnt="0"/>
      <dgm:spPr/>
    </dgm:pt>
    <dgm:pt modelId="{F4726784-AA20-4EEB-B8EB-D50ED52009A5}" type="pres">
      <dgm:prSet presAssocID="{7C35F148-DF9A-41CA-B02C-5B110A2BEAC5}" presName="Name17" presStyleLbl="parChTrans1D3" presStyleIdx="1" presStyleCnt="3"/>
      <dgm:spPr/>
    </dgm:pt>
    <dgm:pt modelId="{18102684-9CD9-42FF-A8D9-D526328F591A}" type="pres">
      <dgm:prSet presAssocID="{1FB67508-6CC9-4912-AA69-1220DF440AB4}" presName="hierRoot3" presStyleCnt="0"/>
      <dgm:spPr/>
    </dgm:pt>
    <dgm:pt modelId="{FE3B2CF8-39CF-4E22-9462-A7EB72A2A3A4}" type="pres">
      <dgm:prSet presAssocID="{1FB67508-6CC9-4912-AA69-1220DF440AB4}" presName="composite3" presStyleCnt="0"/>
      <dgm:spPr/>
    </dgm:pt>
    <dgm:pt modelId="{0A70A68B-4960-4BCB-8A0F-F69F5BE16A01}" type="pres">
      <dgm:prSet presAssocID="{1FB67508-6CC9-4912-AA69-1220DF440AB4}" presName="background3" presStyleLbl="node3" presStyleIdx="1" presStyleCnt="3"/>
      <dgm:spPr/>
    </dgm:pt>
    <dgm:pt modelId="{037DA0AD-BC88-40E4-9F94-5FD54A155C3B}" type="pres">
      <dgm:prSet presAssocID="{1FB67508-6CC9-4912-AA69-1220DF440AB4}" presName="text3" presStyleLbl="fgAcc3" presStyleIdx="1" presStyleCnt="3" custScaleX="167159">
        <dgm:presLayoutVars>
          <dgm:chPref val="3"/>
        </dgm:presLayoutVars>
      </dgm:prSet>
      <dgm:spPr/>
    </dgm:pt>
    <dgm:pt modelId="{7606BF81-E6B0-4A92-B4DE-7C5E828374C1}" type="pres">
      <dgm:prSet presAssocID="{1FB67508-6CC9-4912-AA69-1220DF440AB4}" presName="hierChild4" presStyleCnt="0"/>
      <dgm:spPr/>
    </dgm:pt>
    <dgm:pt modelId="{AF081F03-2F33-42D3-AF40-4DDB469428FF}" type="pres">
      <dgm:prSet presAssocID="{5077635F-6BEB-4519-BD9B-A77F3F24B17C}" presName="Name23" presStyleLbl="parChTrans1D4" presStyleIdx="6" presStyleCnt="18"/>
      <dgm:spPr/>
    </dgm:pt>
    <dgm:pt modelId="{DB4BFC3C-FE14-4825-97E2-E9C220FA1B14}" type="pres">
      <dgm:prSet presAssocID="{A793ED9E-FEBD-4017-AA33-320BF5D9E453}" presName="hierRoot4" presStyleCnt="0"/>
      <dgm:spPr/>
    </dgm:pt>
    <dgm:pt modelId="{677E207C-3303-4ABF-9783-B047893518E4}" type="pres">
      <dgm:prSet presAssocID="{A793ED9E-FEBD-4017-AA33-320BF5D9E453}" presName="composite4" presStyleCnt="0"/>
      <dgm:spPr/>
    </dgm:pt>
    <dgm:pt modelId="{6F16B17C-5A83-4C5B-9CCD-2C5C9D47B5EF}" type="pres">
      <dgm:prSet presAssocID="{A793ED9E-FEBD-4017-AA33-320BF5D9E453}" presName="background4" presStyleLbl="node4" presStyleIdx="6" presStyleCnt="18"/>
      <dgm:spPr/>
    </dgm:pt>
    <dgm:pt modelId="{85E1E389-F0C2-4A75-BB4C-9404EE24BE5F}" type="pres">
      <dgm:prSet presAssocID="{A793ED9E-FEBD-4017-AA33-320BF5D9E453}" presName="text4" presStyleLbl="fgAcc4" presStyleIdx="6" presStyleCnt="18" custScaleX="196716">
        <dgm:presLayoutVars>
          <dgm:chPref val="3"/>
        </dgm:presLayoutVars>
      </dgm:prSet>
      <dgm:spPr/>
    </dgm:pt>
    <dgm:pt modelId="{3C18AE37-355C-4E25-9692-79CBB5560B14}" type="pres">
      <dgm:prSet presAssocID="{A793ED9E-FEBD-4017-AA33-320BF5D9E453}" presName="hierChild5" presStyleCnt="0"/>
      <dgm:spPr/>
    </dgm:pt>
    <dgm:pt modelId="{60C07E0B-B221-4644-9B13-960B7BF703EA}" type="pres">
      <dgm:prSet presAssocID="{D46E8F3A-FF48-413D-8E86-F3155937CBFD}" presName="Name23" presStyleLbl="parChTrans1D4" presStyleIdx="7" presStyleCnt="18"/>
      <dgm:spPr/>
    </dgm:pt>
    <dgm:pt modelId="{6AA636E4-7631-4CFE-BF0C-FFCD59DBE48C}" type="pres">
      <dgm:prSet presAssocID="{34C9AA5C-AD07-433C-B908-CF003C125FA9}" presName="hierRoot4" presStyleCnt="0"/>
      <dgm:spPr/>
    </dgm:pt>
    <dgm:pt modelId="{93FC55EE-8ED5-471A-9D70-0AFBC4D1084F}" type="pres">
      <dgm:prSet presAssocID="{34C9AA5C-AD07-433C-B908-CF003C125FA9}" presName="composite4" presStyleCnt="0"/>
      <dgm:spPr/>
    </dgm:pt>
    <dgm:pt modelId="{137931BD-6690-45EB-B5B3-E645428EC6A3}" type="pres">
      <dgm:prSet presAssocID="{34C9AA5C-AD07-433C-B908-CF003C125FA9}" presName="background4" presStyleLbl="node4" presStyleIdx="7" presStyleCnt="18"/>
      <dgm:spPr/>
    </dgm:pt>
    <dgm:pt modelId="{95E9F225-B5E9-4CBE-9E99-94E6F29B4227}" type="pres">
      <dgm:prSet presAssocID="{34C9AA5C-AD07-433C-B908-CF003C125FA9}" presName="text4" presStyleLbl="fgAcc4" presStyleIdx="7" presStyleCnt="18">
        <dgm:presLayoutVars>
          <dgm:chPref val="3"/>
        </dgm:presLayoutVars>
      </dgm:prSet>
      <dgm:spPr/>
    </dgm:pt>
    <dgm:pt modelId="{8DD0E60C-25A9-4CE0-BC6F-47801F7D41AE}" type="pres">
      <dgm:prSet presAssocID="{34C9AA5C-AD07-433C-B908-CF003C125FA9}" presName="hierChild5" presStyleCnt="0"/>
      <dgm:spPr/>
    </dgm:pt>
    <dgm:pt modelId="{33BE95A8-EC16-4651-8A75-D2C5F493D324}" type="pres">
      <dgm:prSet presAssocID="{1416BD16-652C-4C00-BB63-C639E83C0B5B}" presName="Name23" presStyleLbl="parChTrans1D4" presStyleIdx="8" presStyleCnt="18"/>
      <dgm:spPr/>
    </dgm:pt>
    <dgm:pt modelId="{89323E3A-AF50-4CFA-BB86-1F7A0F70CAFA}" type="pres">
      <dgm:prSet presAssocID="{C1E1A24E-7A75-46D9-9F6B-A1C4D5B891FA}" presName="hierRoot4" presStyleCnt="0"/>
      <dgm:spPr/>
    </dgm:pt>
    <dgm:pt modelId="{36A2A3BF-64AA-4D36-A0D0-A4B74DD6E003}" type="pres">
      <dgm:prSet presAssocID="{C1E1A24E-7A75-46D9-9F6B-A1C4D5B891FA}" presName="composite4" presStyleCnt="0"/>
      <dgm:spPr/>
    </dgm:pt>
    <dgm:pt modelId="{2ED90D35-BAB3-421C-83AC-D99F632BD85A}" type="pres">
      <dgm:prSet presAssocID="{C1E1A24E-7A75-46D9-9F6B-A1C4D5B891FA}" presName="background4" presStyleLbl="node4" presStyleIdx="8" presStyleCnt="18"/>
      <dgm:spPr/>
    </dgm:pt>
    <dgm:pt modelId="{A52EF9B9-3197-4423-89FA-0ED963F7732D}" type="pres">
      <dgm:prSet presAssocID="{C1E1A24E-7A75-46D9-9F6B-A1C4D5B891FA}" presName="text4" presStyleLbl="fgAcc4" presStyleIdx="8" presStyleCnt="18">
        <dgm:presLayoutVars>
          <dgm:chPref val="3"/>
        </dgm:presLayoutVars>
      </dgm:prSet>
      <dgm:spPr/>
    </dgm:pt>
    <dgm:pt modelId="{489A964B-6FA7-4994-B5E6-D067A43F1349}" type="pres">
      <dgm:prSet presAssocID="{C1E1A24E-7A75-46D9-9F6B-A1C4D5B891FA}" presName="hierChild5" presStyleCnt="0"/>
      <dgm:spPr/>
    </dgm:pt>
    <dgm:pt modelId="{E513F663-B233-4EEA-BA61-1DF91737E34D}" type="pres">
      <dgm:prSet presAssocID="{C9D3CFC7-E92C-4946-B10F-C1EA0A0D92E0}" presName="Name23" presStyleLbl="parChTrans1D4" presStyleIdx="9" presStyleCnt="18"/>
      <dgm:spPr/>
    </dgm:pt>
    <dgm:pt modelId="{98AB3ED0-2C22-43D1-BAA2-3701B8A8C975}" type="pres">
      <dgm:prSet presAssocID="{4D51CCF6-D188-4556-BA16-CA092C7CDECA}" presName="hierRoot4" presStyleCnt="0"/>
      <dgm:spPr/>
    </dgm:pt>
    <dgm:pt modelId="{71DCD2AE-5DCB-4A23-A8E0-93961D0ACAEF}" type="pres">
      <dgm:prSet presAssocID="{4D51CCF6-D188-4556-BA16-CA092C7CDECA}" presName="composite4" presStyleCnt="0"/>
      <dgm:spPr/>
    </dgm:pt>
    <dgm:pt modelId="{2C14915D-21EC-4E1F-8313-0D51AE3388E8}" type="pres">
      <dgm:prSet presAssocID="{4D51CCF6-D188-4556-BA16-CA092C7CDECA}" presName="background4" presStyleLbl="node4" presStyleIdx="9" presStyleCnt="18"/>
      <dgm:spPr/>
    </dgm:pt>
    <dgm:pt modelId="{E73DCAED-2F47-46E8-922E-AAA473F21D8D}" type="pres">
      <dgm:prSet presAssocID="{4D51CCF6-D188-4556-BA16-CA092C7CDECA}" presName="text4" presStyleLbl="fgAcc4" presStyleIdx="9" presStyleCnt="18" custScaleX="158680">
        <dgm:presLayoutVars>
          <dgm:chPref val="3"/>
        </dgm:presLayoutVars>
      </dgm:prSet>
      <dgm:spPr/>
    </dgm:pt>
    <dgm:pt modelId="{AA52D32F-F411-43DA-8563-FF0FB600A0A4}" type="pres">
      <dgm:prSet presAssocID="{4D51CCF6-D188-4556-BA16-CA092C7CDECA}" presName="hierChild5" presStyleCnt="0"/>
      <dgm:spPr/>
    </dgm:pt>
    <dgm:pt modelId="{2A021B9D-5ABF-4F8D-99CF-A01F9ADE7BD6}" type="pres">
      <dgm:prSet presAssocID="{DA8A3511-2FC9-4B25-82B1-2067A1931AB9}" presName="Name23" presStyleLbl="parChTrans1D4" presStyleIdx="10" presStyleCnt="18"/>
      <dgm:spPr/>
    </dgm:pt>
    <dgm:pt modelId="{40443360-D14F-471B-B8FE-D36D827FA8FD}" type="pres">
      <dgm:prSet presAssocID="{A2A1991F-6F5D-41CF-A4E9-A523A7380819}" presName="hierRoot4" presStyleCnt="0"/>
      <dgm:spPr/>
    </dgm:pt>
    <dgm:pt modelId="{CC69FDBA-ACD1-42DC-AC3E-97DDE38BB29C}" type="pres">
      <dgm:prSet presAssocID="{A2A1991F-6F5D-41CF-A4E9-A523A7380819}" presName="composite4" presStyleCnt="0"/>
      <dgm:spPr/>
    </dgm:pt>
    <dgm:pt modelId="{E8F3C129-E72E-4308-877D-889FD3762B1D}" type="pres">
      <dgm:prSet presAssocID="{A2A1991F-6F5D-41CF-A4E9-A523A7380819}" presName="background4" presStyleLbl="node4" presStyleIdx="10" presStyleCnt="18"/>
      <dgm:spPr/>
    </dgm:pt>
    <dgm:pt modelId="{7436D0EC-F281-499C-911F-1E79156E747E}" type="pres">
      <dgm:prSet presAssocID="{A2A1991F-6F5D-41CF-A4E9-A523A7380819}" presName="text4" presStyleLbl="fgAcc4" presStyleIdx="10" presStyleCnt="18">
        <dgm:presLayoutVars>
          <dgm:chPref val="3"/>
        </dgm:presLayoutVars>
      </dgm:prSet>
      <dgm:spPr/>
    </dgm:pt>
    <dgm:pt modelId="{A2ADBC82-AD28-4039-8D57-9290884DBCF0}" type="pres">
      <dgm:prSet presAssocID="{A2A1991F-6F5D-41CF-A4E9-A523A7380819}" presName="hierChild5" presStyleCnt="0"/>
      <dgm:spPr/>
    </dgm:pt>
    <dgm:pt modelId="{9E62DFBE-68C3-4E43-8F7E-77CBB5B7765E}" type="pres">
      <dgm:prSet presAssocID="{DF0F0B08-B2E8-4F80-B7E9-6C67C048AEC3}" presName="Name23" presStyleLbl="parChTrans1D4" presStyleIdx="11" presStyleCnt="18"/>
      <dgm:spPr/>
    </dgm:pt>
    <dgm:pt modelId="{30C618BA-547C-417B-A6E5-6906E8743086}" type="pres">
      <dgm:prSet presAssocID="{1DEBB7AE-8AAC-4CBE-90FD-527C806F4528}" presName="hierRoot4" presStyleCnt="0"/>
      <dgm:spPr/>
    </dgm:pt>
    <dgm:pt modelId="{0729BCC1-0E7A-4254-9B28-B7B5BA89972A}" type="pres">
      <dgm:prSet presAssocID="{1DEBB7AE-8AAC-4CBE-90FD-527C806F4528}" presName="composite4" presStyleCnt="0"/>
      <dgm:spPr/>
    </dgm:pt>
    <dgm:pt modelId="{01324A8B-C766-468B-93D1-38777CED23E2}" type="pres">
      <dgm:prSet presAssocID="{1DEBB7AE-8AAC-4CBE-90FD-527C806F4528}" presName="background4" presStyleLbl="node4" presStyleIdx="11" presStyleCnt="18"/>
      <dgm:spPr/>
    </dgm:pt>
    <dgm:pt modelId="{A70CF84F-4014-4941-B9DB-E69F24EC2831}" type="pres">
      <dgm:prSet presAssocID="{1DEBB7AE-8AAC-4CBE-90FD-527C806F4528}" presName="text4" presStyleLbl="fgAcc4" presStyleIdx="11" presStyleCnt="18">
        <dgm:presLayoutVars>
          <dgm:chPref val="3"/>
        </dgm:presLayoutVars>
      </dgm:prSet>
      <dgm:spPr/>
    </dgm:pt>
    <dgm:pt modelId="{B22DC603-7014-480C-88F8-0AD88C979054}" type="pres">
      <dgm:prSet presAssocID="{1DEBB7AE-8AAC-4CBE-90FD-527C806F4528}" presName="hierChild5" presStyleCnt="0"/>
      <dgm:spPr/>
    </dgm:pt>
    <dgm:pt modelId="{563E331F-483A-49E5-9D46-EBBD64580590}" type="pres">
      <dgm:prSet presAssocID="{05EB999C-A015-4136-A45B-A7A69F1A8A86}" presName="Name10" presStyleLbl="parChTrans1D2" presStyleIdx="1" presStyleCnt="2"/>
      <dgm:spPr/>
    </dgm:pt>
    <dgm:pt modelId="{C21DEDA9-104D-482E-87A5-4D10B28AC898}" type="pres">
      <dgm:prSet presAssocID="{D6AFA5D1-32B5-4A8F-B7B3-1DF2B1A5CBEC}" presName="hierRoot2" presStyleCnt="0"/>
      <dgm:spPr/>
    </dgm:pt>
    <dgm:pt modelId="{AFE04B91-979B-4487-A641-DECA4DEE5016}" type="pres">
      <dgm:prSet presAssocID="{D6AFA5D1-32B5-4A8F-B7B3-1DF2B1A5CBEC}" presName="composite2" presStyleCnt="0"/>
      <dgm:spPr/>
    </dgm:pt>
    <dgm:pt modelId="{252248D7-68B9-4107-9404-4182B034EDB6}" type="pres">
      <dgm:prSet presAssocID="{D6AFA5D1-32B5-4A8F-B7B3-1DF2B1A5CBEC}" presName="background2" presStyleLbl="node2" presStyleIdx="1" presStyleCnt="2"/>
      <dgm:spPr/>
    </dgm:pt>
    <dgm:pt modelId="{EB75327E-1976-42C8-AF7E-70EAA93A58DD}" type="pres">
      <dgm:prSet presAssocID="{D6AFA5D1-32B5-4A8F-B7B3-1DF2B1A5CBEC}" presName="text2" presStyleLbl="fgAcc2" presStyleIdx="1" presStyleCnt="2" custScaleX="214867" custScaleY="111591">
        <dgm:presLayoutVars>
          <dgm:chPref val="3"/>
        </dgm:presLayoutVars>
      </dgm:prSet>
      <dgm:spPr/>
    </dgm:pt>
    <dgm:pt modelId="{30D2401D-C194-425E-8C40-2D8905930187}" type="pres">
      <dgm:prSet presAssocID="{D6AFA5D1-32B5-4A8F-B7B3-1DF2B1A5CBEC}" presName="hierChild3" presStyleCnt="0"/>
      <dgm:spPr/>
    </dgm:pt>
    <dgm:pt modelId="{E52C81A5-037A-4237-AC7F-61E1CB7D65C4}" type="pres">
      <dgm:prSet presAssocID="{09DAD728-8B1A-4261-BC06-95DB3109BC55}" presName="Name17" presStyleLbl="parChTrans1D3" presStyleIdx="2" presStyleCnt="3"/>
      <dgm:spPr/>
    </dgm:pt>
    <dgm:pt modelId="{ED34BDBA-E836-46F5-9858-E036086EE9AE}" type="pres">
      <dgm:prSet presAssocID="{BF1327F9-A7B5-490D-9CE0-17ED8CFA34AC}" presName="hierRoot3" presStyleCnt="0"/>
      <dgm:spPr/>
    </dgm:pt>
    <dgm:pt modelId="{096DB158-BA31-48F8-9442-558EDD4EA81A}" type="pres">
      <dgm:prSet presAssocID="{BF1327F9-A7B5-490D-9CE0-17ED8CFA34AC}" presName="composite3" presStyleCnt="0"/>
      <dgm:spPr/>
    </dgm:pt>
    <dgm:pt modelId="{FC4A3B30-DBD9-4E8C-B408-DEE8C4749E0A}" type="pres">
      <dgm:prSet presAssocID="{BF1327F9-A7B5-490D-9CE0-17ED8CFA34AC}" presName="background3" presStyleLbl="node3" presStyleIdx="2" presStyleCnt="3"/>
      <dgm:spPr/>
    </dgm:pt>
    <dgm:pt modelId="{BCD01E37-F957-4BD0-BA0C-A7F05CDE34D5}" type="pres">
      <dgm:prSet presAssocID="{BF1327F9-A7B5-490D-9CE0-17ED8CFA34AC}" presName="text3" presStyleLbl="fgAcc3" presStyleIdx="2" presStyleCnt="3" custScaleX="183735">
        <dgm:presLayoutVars>
          <dgm:chPref val="3"/>
        </dgm:presLayoutVars>
      </dgm:prSet>
      <dgm:spPr/>
    </dgm:pt>
    <dgm:pt modelId="{C8A6740A-FAC1-4AE2-AF5A-2694DB92B060}" type="pres">
      <dgm:prSet presAssocID="{BF1327F9-A7B5-490D-9CE0-17ED8CFA34AC}" presName="hierChild4" presStyleCnt="0"/>
      <dgm:spPr/>
    </dgm:pt>
    <dgm:pt modelId="{8F722362-E8AE-4009-843B-8B92735EC7E9}" type="pres">
      <dgm:prSet presAssocID="{55C6D196-C35A-43C3-B7CB-C3C9B0D84689}" presName="Name23" presStyleLbl="parChTrans1D4" presStyleIdx="12" presStyleCnt="18"/>
      <dgm:spPr/>
    </dgm:pt>
    <dgm:pt modelId="{5979A022-D251-4844-B35C-18FC7236EC7C}" type="pres">
      <dgm:prSet presAssocID="{ADF80B5D-25A3-4AAF-9B92-284736A92BC5}" presName="hierRoot4" presStyleCnt="0"/>
      <dgm:spPr/>
    </dgm:pt>
    <dgm:pt modelId="{FA3038BC-294E-482C-9657-B8C0F72A4E2E}" type="pres">
      <dgm:prSet presAssocID="{ADF80B5D-25A3-4AAF-9B92-284736A92BC5}" presName="composite4" presStyleCnt="0"/>
      <dgm:spPr/>
    </dgm:pt>
    <dgm:pt modelId="{EF717572-0137-4530-AF31-D2C327551B7B}" type="pres">
      <dgm:prSet presAssocID="{ADF80B5D-25A3-4AAF-9B92-284736A92BC5}" presName="background4" presStyleLbl="node4" presStyleIdx="12" presStyleCnt="18"/>
      <dgm:spPr/>
    </dgm:pt>
    <dgm:pt modelId="{2A081859-D55C-4FBD-AA7C-C9C7C151F206}" type="pres">
      <dgm:prSet presAssocID="{ADF80B5D-25A3-4AAF-9B92-284736A92BC5}" presName="text4" presStyleLbl="fgAcc4" presStyleIdx="12" presStyleCnt="18" custScaleX="182413">
        <dgm:presLayoutVars>
          <dgm:chPref val="3"/>
        </dgm:presLayoutVars>
      </dgm:prSet>
      <dgm:spPr/>
    </dgm:pt>
    <dgm:pt modelId="{9A11CEA6-0918-4642-A422-21C16B69FCAB}" type="pres">
      <dgm:prSet presAssocID="{ADF80B5D-25A3-4AAF-9B92-284736A92BC5}" presName="hierChild5" presStyleCnt="0"/>
      <dgm:spPr/>
    </dgm:pt>
    <dgm:pt modelId="{9C40CE7D-1E92-40A4-8829-B9353F31F77F}" type="pres">
      <dgm:prSet presAssocID="{B607E5E5-7336-45D0-BB9F-6333798ADB8D}" presName="Name23" presStyleLbl="parChTrans1D4" presStyleIdx="13" presStyleCnt="18"/>
      <dgm:spPr/>
    </dgm:pt>
    <dgm:pt modelId="{7BCE7E0D-41DB-4141-BBEE-CCAE17523F18}" type="pres">
      <dgm:prSet presAssocID="{4E85B263-DD04-449B-A11A-FCF47DD1F821}" presName="hierRoot4" presStyleCnt="0"/>
      <dgm:spPr/>
    </dgm:pt>
    <dgm:pt modelId="{0BB7F3AC-6AF6-4C0E-949A-B4517F7D936C}" type="pres">
      <dgm:prSet presAssocID="{4E85B263-DD04-449B-A11A-FCF47DD1F821}" presName="composite4" presStyleCnt="0"/>
      <dgm:spPr/>
    </dgm:pt>
    <dgm:pt modelId="{97F04008-57D0-40F4-B324-A84E464EC5E7}" type="pres">
      <dgm:prSet presAssocID="{4E85B263-DD04-449B-A11A-FCF47DD1F821}" presName="background4" presStyleLbl="node4" presStyleIdx="13" presStyleCnt="18"/>
      <dgm:spPr/>
    </dgm:pt>
    <dgm:pt modelId="{1F2E70F5-2755-4760-AF82-FD7A86130E64}" type="pres">
      <dgm:prSet presAssocID="{4E85B263-DD04-449B-A11A-FCF47DD1F821}" presName="text4" presStyleLbl="fgAcc4" presStyleIdx="13" presStyleCnt="18">
        <dgm:presLayoutVars>
          <dgm:chPref val="3"/>
        </dgm:presLayoutVars>
      </dgm:prSet>
      <dgm:spPr/>
    </dgm:pt>
    <dgm:pt modelId="{68382CC3-7365-46BB-80F6-F722B8E1C65D}" type="pres">
      <dgm:prSet presAssocID="{4E85B263-DD04-449B-A11A-FCF47DD1F821}" presName="hierChild5" presStyleCnt="0"/>
      <dgm:spPr/>
    </dgm:pt>
    <dgm:pt modelId="{4DA62376-B0C6-47A8-8F44-01095515B433}" type="pres">
      <dgm:prSet presAssocID="{E4AAA3AE-B9CE-47C4-A176-84AE85648E06}" presName="Name23" presStyleLbl="parChTrans1D4" presStyleIdx="14" presStyleCnt="18"/>
      <dgm:spPr/>
    </dgm:pt>
    <dgm:pt modelId="{44B86D11-273B-4334-9AE0-ADE83EBD0BB7}" type="pres">
      <dgm:prSet presAssocID="{93598D1C-B737-4C59-81DE-E295E79C21F5}" presName="hierRoot4" presStyleCnt="0"/>
      <dgm:spPr/>
    </dgm:pt>
    <dgm:pt modelId="{5F1D6963-D8A0-465B-912D-A66E7113BD4B}" type="pres">
      <dgm:prSet presAssocID="{93598D1C-B737-4C59-81DE-E295E79C21F5}" presName="composite4" presStyleCnt="0"/>
      <dgm:spPr/>
    </dgm:pt>
    <dgm:pt modelId="{0A2BA758-EA0B-4C78-8CD4-B12719CC2550}" type="pres">
      <dgm:prSet presAssocID="{93598D1C-B737-4C59-81DE-E295E79C21F5}" presName="background4" presStyleLbl="node4" presStyleIdx="14" presStyleCnt="18"/>
      <dgm:spPr/>
    </dgm:pt>
    <dgm:pt modelId="{E0F929AA-F526-4870-88B0-71EAA180EEA9}" type="pres">
      <dgm:prSet presAssocID="{93598D1C-B737-4C59-81DE-E295E79C21F5}" presName="text4" presStyleLbl="fgAcc4" presStyleIdx="14" presStyleCnt="18">
        <dgm:presLayoutVars>
          <dgm:chPref val="3"/>
        </dgm:presLayoutVars>
      </dgm:prSet>
      <dgm:spPr/>
    </dgm:pt>
    <dgm:pt modelId="{F265EAD7-7722-4CA7-9999-8BBCDF7712A0}" type="pres">
      <dgm:prSet presAssocID="{93598D1C-B737-4C59-81DE-E295E79C21F5}" presName="hierChild5" presStyleCnt="0"/>
      <dgm:spPr/>
    </dgm:pt>
    <dgm:pt modelId="{24511599-3C4F-458F-B28A-D40F24F6E15A}" type="pres">
      <dgm:prSet presAssocID="{943B8B79-B90E-4222-AC62-5AE613718FD3}" presName="Name23" presStyleLbl="parChTrans1D4" presStyleIdx="15" presStyleCnt="18"/>
      <dgm:spPr/>
    </dgm:pt>
    <dgm:pt modelId="{29C4687C-D678-45FB-8D75-A2B5A5AFB4B7}" type="pres">
      <dgm:prSet presAssocID="{229CC8A0-B0A3-4B34-BDEA-975FD1F52F88}" presName="hierRoot4" presStyleCnt="0"/>
      <dgm:spPr/>
    </dgm:pt>
    <dgm:pt modelId="{72DD0D1C-0ADC-4220-9622-590792D11BFF}" type="pres">
      <dgm:prSet presAssocID="{229CC8A0-B0A3-4B34-BDEA-975FD1F52F88}" presName="composite4" presStyleCnt="0"/>
      <dgm:spPr/>
    </dgm:pt>
    <dgm:pt modelId="{B798A096-E6DA-479E-9CD3-DFF4D87203B9}" type="pres">
      <dgm:prSet presAssocID="{229CC8A0-B0A3-4B34-BDEA-975FD1F52F88}" presName="background4" presStyleLbl="node4" presStyleIdx="15" presStyleCnt="18"/>
      <dgm:spPr/>
    </dgm:pt>
    <dgm:pt modelId="{016414AC-606E-4717-A412-93ED937A7F0D}" type="pres">
      <dgm:prSet presAssocID="{229CC8A0-B0A3-4B34-BDEA-975FD1F52F88}" presName="text4" presStyleLbl="fgAcc4" presStyleIdx="15" presStyleCnt="18" custScaleX="170688">
        <dgm:presLayoutVars>
          <dgm:chPref val="3"/>
        </dgm:presLayoutVars>
      </dgm:prSet>
      <dgm:spPr/>
    </dgm:pt>
    <dgm:pt modelId="{B4B21ED6-9E7D-4026-9A71-E4DB18BA6ED3}" type="pres">
      <dgm:prSet presAssocID="{229CC8A0-B0A3-4B34-BDEA-975FD1F52F88}" presName="hierChild5" presStyleCnt="0"/>
      <dgm:spPr/>
    </dgm:pt>
    <dgm:pt modelId="{9FE643BE-5BD2-4065-8C35-AC5EC86EF575}" type="pres">
      <dgm:prSet presAssocID="{EB91B457-F221-4C1C-BD40-8D5351DE60C1}" presName="Name23" presStyleLbl="parChTrans1D4" presStyleIdx="16" presStyleCnt="18"/>
      <dgm:spPr/>
    </dgm:pt>
    <dgm:pt modelId="{8887E108-4D39-4673-A377-08526B566B02}" type="pres">
      <dgm:prSet presAssocID="{2AA6384E-135B-4C95-8448-E75DE3873910}" presName="hierRoot4" presStyleCnt="0"/>
      <dgm:spPr/>
    </dgm:pt>
    <dgm:pt modelId="{F651739E-87C2-47DD-9DD4-F4286F96E807}" type="pres">
      <dgm:prSet presAssocID="{2AA6384E-135B-4C95-8448-E75DE3873910}" presName="composite4" presStyleCnt="0"/>
      <dgm:spPr/>
    </dgm:pt>
    <dgm:pt modelId="{70A2821A-0F97-44C8-B01E-64463D9AA211}" type="pres">
      <dgm:prSet presAssocID="{2AA6384E-135B-4C95-8448-E75DE3873910}" presName="background4" presStyleLbl="node4" presStyleIdx="16" presStyleCnt="18"/>
      <dgm:spPr/>
    </dgm:pt>
    <dgm:pt modelId="{409FE951-83E7-4D35-9ECB-97F0DDA8A7DC}" type="pres">
      <dgm:prSet presAssocID="{2AA6384E-135B-4C95-8448-E75DE3873910}" presName="text4" presStyleLbl="fgAcc4" presStyleIdx="16" presStyleCnt="18">
        <dgm:presLayoutVars>
          <dgm:chPref val="3"/>
        </dgm:presLayoutVars>
      </dgm:prSet>
      <dgm:spPr/>
    </dgm:pt>
    <dgm:pt modelId="{D787F6FB-DC5A-4C7E-8E9A-A1341D87DAFE}" type="pres">
      <dgm:prSet presAssocID="{2AA6384E-135B-4C95-8448-E75DE3873910}" presName="hierChild5" presStyleCnt="0"/>
      <dgm:spPr/>
    </dgm:pt>
    <dgm:pt modelId="{EF48314E-5D3E-453F-8A95-45DE8D3461B4}" type="pres">
      <dgm:prSet presAssocID="{55ECAFD1-D871-4876-B34C-661724213785}" presName="Name23" presStyleLbl="parChTrans1D4" presStyleIdx="17" presStyleCnt="18"/>
      <dgm:spPr/>
    </dgm:pt>
    <dgm:pt modelId="{86DF3867-F96F-4F5F-AE57-A0B1CF79BFD0}" type="pres">
      <dgm:prSet presAssocID="{18D8EC89-F41A-443E-ABFD-E785513A317A}" presName="hierRoot4" presStyleCnt="0"/>
      <dgm:spPr/>
    </dgm:pt>
    <dgm:pt modelId="{120391DD-0AC2-49E3-A023-7D34240913B8}" type="pres">
      <dgm:prSet presAssocID="{18D8EC89-F41A-443E-ABFD-E785513A317A}" presName="composite4" presStyleCnt="0"/>
      <dgm:spPr/>
    </dgm:pt>
    <dgm:pt modelId="{3E2CB97F-E369-412C-A7C2-D6609A986882}" type="pres">
      <dgm:prSet presAssocID="{18D8EC89-F41A-443E-ABFD-E785513A317A}" presName="background4" presStyleLbl="node4" presStyleIdx="17" presStyleCnt="18"/>
      <dgm:spPr/>
    </dgm:pt>
    <dgm:pt modelId="{C53BE8A0-7064-4B33-9E4F-18E2C1A3BCD6}" type="pres">
      <dgm:prSet presAssocID="{18D8EC89-F41A-443E-ABFD-E785513A317A}" presName="text4" presStyleLbl="fgAcc4" presStyleIdx="17" presStyleCnt="18">
        <dgm:presLayoutVars>
          <dgm:chPref val="3"/>
        </dgm:presLayoutVars>
      </dgm:prSet>
      <dgm:spPr/>
    </dgm:pt>
    <dgm:pt modelId="{61540FD9-C4AC-4F20-BAD7-1C2D2ED3A209}" type="pres">
      <dgm:prSet presAssocID="{18D8EC89-F41A-443E-ABFD-E785513A317A}" presName="hierChild5" presStyleCnt="0"/>
      <dgm:spPr/>
    </dgm:pt>
  </dgm:ptLst>
  <dgm:cxnLst>
    <dgm:cxn modelId="{8E87E205-B3A4-4D8F-8872-CFB62DDA54A0}" type="presOf" srcId="{5AA88112-281A-4A1F-BDAF-087A4B5B9650}" destId="{A1BE9A6F-F91C-41CA-BB28-86B7CA829757}" srcOrd="0" destOrd="0" presId="urn:microsoft.com/office/officeart/2005/8/layout/hierarchy1"/>
    <dgm:cxn modelId="{0F2AE406-3843-4F6D-8EC9-0028F01656DC}" srcId="{35B496AE-C34A-4E01-8219-D64B18C696F7}" destId="{C1F10BA9-9D3E-420A-BE22-5767EA07867E}" srcOrd="0" destOrd="0" parTransId="{22088790-1370-4FFA-B2FA-B34F87091E0B}" sibTransId="{ED7175C6-8498-460A-A926-5C9A0D6BDE8B}"/>
    <dgm:cxn modelId="{6F013C0A-3D32-4A76-B6E5-7EE47C8A45A8}" srcId="{BF1327F9-A7B5-490D-9CE0-17ED8CFA34AC}" destId="{ADF80B5D-25A3-4AAF-9B92-284736A92BC5}" srcOrd="0" destOrd="0" parTransId="{55C6D196-C35A-43C3-B7CB-C3C9B0D84689}" sibTransId="{CE815EF5-F389-4249-B817-AD0900E845E9}"/>
    <dgm:cxn modelId="{78C9640B-40C6-4AC6-9929-16822AE6719D}" srcId="{D6AFA5D1-32B5-4A8F-B7B3-1DF2B1A5CBEC}" destId="{BF1327F9-A7B5-490D-9CE0-17ED8CFA34AC}" srcOrd="0" destOrd="0" parTransId="{09DAD728-8B1A-4261-BC06-95DB3109BC55}" sibTransId="{6F0FD5EE-17D7-40CF-9CAD-C40CBBBB05D3}"/>
    <dgm:cxn modelId="{388A5F0D-C37B-436C-90FF-88C7CF5EF281}" type="presOf" srcId="{EB91B457-F221-4C1C-BD40-8D5351DE60C1}" destId="{9FE643BE-5BD2-4065-8C35-AC5EC86EF575}" srcOrd="0" destOrd="0" presId="urn:microsoft.com/office/officeart/2005/8/layout/hierarchy1"/>
    <dgm:cxn modelId="{57673F10-02AD-4C5D-B700-A22E4F48D0B4}" srcId="{99B6A494-B74C-416F-9DC6-85E9D20109F6}" destId="{8CA65300-5FB1-4242-853D-9154823833A4}" srcOrd="1" destOrd="0" parTransId="{5AA88112-281A-4A1F-BDAF-087A4B5B9650}" sibTransId="{C85FA875-24DF-44FC-BB01-1A96E5BE2BD5}"/>
    <dgm:cxn modelId="{9096CB10-8D6A-4600-9C9D-111A8E0B6BCE}" type="presOf" srcId="{A793ED9E-FEBD-4017-AA33-320BF5D9E453}" destId="{85E1E389-F0C2-4A75-BB4C-9404EE24BE5F}" srcOrd="0" destOrd="0" presId="urn:microsoft.com/office/officeart/2005/8/layout/hierarchy1"/>
    <dgm:cxn modelId="{AE92C319-2374-480A-8D3A-2030612E1DAF}" srcId="{95F7AFC5-5A9C-452B-BCB2-B48304669208}" destId="{F6BC98C9-FECC-4C77-A5C8-676F86D89BFB}" srcOrd="0" destOrd="0" parTransId="{D71F03D1-3B93-4594-9466-98CD961DC15D}" sibTransId="{ADCCA23C-89D1-4E03-B8D7-F1A379AAD64E}"/>
    <dgm:cxn modelId="{A3BB131A-9C50-4F87-A3D0-A18F79D4A1D6}" srcId="{1FB67508-6CC9-4912-AA69-1220DF440AB4}" destId="{4D51CCF6-D188-4556-BA16-CA092C7CDECA}" srcOrd="1" destOrd="0" parTransId="{C9D3CFC7-E92C-4946-B10F-C1EA0A0D92E0}" sibTransId="{384E807E-E6D8-42C5-91EB-FDC9CF68A40E}"/>
    <dgm:cxn modelId="{EF9C131E-1718-49D8-BC44-1DDB57CC40A9}" srcId="{F6BC98C9-FECC-4C77-A5C8-676F86D89BFB}" destId="{8BEA18D0-610A-4283-9B84-8A87722D2764}" srcOrd="0" destOrd="0" parTransId="{1C4E02EA-41C0-44BF-B4CC-0884CA3D3F33}" sibTransId="{31AE8B12-6CC6-4963-875E-DB991BE4CE66}"/>
    <dgm:cxn modelId="{AEAFBF1E-EEF2-4583-900E-19E9FB3D6883}" type="presOf" srcId="{55C6D196-C35A-43C3-B7CB-C3C9B0D84689}" destId="{8F722362-E8AE-4009-843B-8B92735EC7E9}" srcOrd="0" destOrd="0" presId="urn:microsoft.com/office/officeart/2005/8/layout/hierarchy1"/>
    <dgm:cxn modelId="{05534121-2CB9-46B1-9E53-FAC0202859AC}" srcId="{4D51CCF6-D188-4556-BA16-CA092C7CDECA}" destId="{A2A1991F-6F5D-41CF-A4E9-A523A7380819}" srcOrd="0" destOrd="0" parTransId="{DA8A3511-2FC9-4B25-82B1-2067A1931AB9}" sibTransId="{D443273E-DDDD-4960-9748-EBB7E25AF2F4}"/>
    <dgm:cxn modelId="{4495C02A-95BC-406F-9023-AF442BDF16B0}" srcId="{A793ED9E-FEBD-4017-AA33-320BF5D9E453}" destId="{34C9AA5C-AD07-433C-B908-CF003C125FA9}" srcOrd="0" destOrd="0" parTransId="{D46E8F3A-FF48-413D-8E86-F3155937CBFD}" sibTransId="{EDDCB2CC-6003-472D-B9A0-52B020B041AB}"/>
    <dgm:cxn modelId="{927F712C-A3F1-44E7-84F0-4A200A3222F6}" type="presOf" srcId="{09DAD728-8B1A-4261-BC06-95DB3109BC55}" destId="{E52C81A5-037A-4237-AC7F-61E1CB7D65C4}" srcOrd="0" destOrd="0" presId="urn:microsoft.com/office/officeart/2005/8/layout/hierarchy1"/>
    <dgm:cxn modelId="{0CC4812F-54FC-4EF0-B764-7DD8666B21B7}" type="presOf" srcId="{7677A0B4-4EB9-448D-AF92-C227C066BAA1}" destId="{3DAC49D0-B2C9-42A7-B4D7-AC44C6150AB5}" srcOrd="0" destOrd="0" presId="urn:microsoft.com/office/officeart/2005/8/layout/hierarchy1"/>
    <dgm:cxn modelId="{BF12AB33-7E22-4D24-82B1-2814D186A96D}" type="presOf" srcId="{D46E8F3A-FF48-413D-8E86-F3155937CBFD}" destId="{60C07E0B-B221-4644-9B13-960B7BF703EA}" srcOrd="0" destOrd="0" presId="urn:microsoft.com/office/officeart/2005/8/layout/hierarchy1"/>
    <dgm:cxn modelId="{1B1B3335-EF6D-4363-B20A-ADF8B37E506A}" type="presOf" srcId="{DF0F0B08-B2E8-4F80-B7E9-6C67C048AEC3}" destId="{9E62DFBE-68C3-4E43-8F7E-77CBB5B7765E}" srcOrd="0" destOrd="0" presId="urn:microsoft.com/office/officeart/2005/8/layout/hierarchy1"/>
    <dgm:cxn modelId="{F6377F36-55F9-4E87-8287-EFF0CA534803}" srcId="{ADF80B5D-25A3-4AAF-9B92-284736A92BC5}" destId="{4E85B263-DD04-449B-A11A-FCF47DD1F821}" srcOrd="0" destOrd="0" parTransId="{B607E5E5-7336-45D0-BB9F-6333798ADB8D}" sibTransId="{78928C55-1CA8-485C-B348-6A906AE611FD}"/>
    <dgm:cxn modelId="{C9AB3139-CD3B-4898-980A-4A66FC082D88}" srcId="{ADF80B5D-25A3-4AAF-9B92-284736A92BC5}" destId="{93598D1C-B737-4C59-81DE-E295E79C21F5}" srcOrd="1" destOrd="0" parTransId="{E4AAA3AE-B9CE-47C4-A176-84AE85648E06}" sibTransId="{C1AF89F7-659F-4155-B9E0-1B9FC0BA388D}"/>
    <dgm:cxn modelId="{8D62C539-875A-47DC-AAAA-9517B39846BE}" type="presOf" srcId="{1416BD16-652C-4C00-BB63-C639E83C0B5B}" destId="{33BE95A8-EC16-4651-8A75-D2C5F493D324}" srcOrd="0" destOrd="0" presId="urn:microsoft.com/office/officeart/2005/8/layout/hierarchy1"/>
    <dgm:cxn modelId="{17EAF23A-60EC-4F4F-8468-316B724EE8B6}" type="presOf" srcId="{59420D08-56C3-441A-9F35-CEF5B759BE69}" destId="{6ED4C89B-73E7-4A1B-BBDF-9EFFF9CDA45A}" srcOrd="0" destOrd="0" presId="urn:microsoft.com/office/officeart/2005/8/layout/hierarchy1"/>
    <dgm:cxn modelId="{AF7A503F-81A9-4F62-9332-B321DA7335F6}" type="presOf" srcId="{B7FF80F6-72E4-4EC6-B17C-B801417CB7E2}" destId="{DB62C8AB-508B-4D02-8F1B-1B91E58D1F4A}" srcOrd="0" destOrd="0" presId="urn:microsoft.com/office/officeart/2005/8/layout/hierarchy1"/>
    <dgm:cxn modelId="{BD5F7F40-699B-43B5-871D-0C89208FC4D9}" srcId="{1FB67508-6CC9-4912-AA69-1220DF440AB4}" destId="{A793ED9E-FEBD-4017-AA33-320BF5D9E453}" srcOrd="0" destOrd="0" parTransId="{5077635F-6BEB-4519-BD9B-A77F3F24B17C}" sibTransId="{E5A4C4D6-8A95-4AFC-8C7A-1E72FF4FE652}"/>
    <dgm:cxn modelId="{D1A93B50-10EB-41FA-A2D7-76A31C0D8AFD}" srcId="{4D51CCF6-D188-4556-BA16-CA092C7CDECA}" destId="{1DEBB7AE-8AAC-4CBE-90FD-527C806F4528}" srcOrd="1" destOrd="0" parTransId="{DF0F0B08-B2E8-4F80-B7E9-6C67C048AEC3}" sibTransId="{043DED6C-3211-4307-867A-D6D00A6A5188}"/>
    <dgm:cxn modelId="{D111BA55-5165-47DE-A541-EB3255A4A161}" type="presOf" srcId="{35B496AE-C34A-4E01-8219-D64B18C696F7}" destId="{EA7C5B2B-93C1-45CD-A8B1-83377B09B990}" srcOrd="0" destOrd="0" presId="urn:microsoft.com/office/officeart/2005/8/layout/hierarchy1"/>
    <dgm:cxn modelId="{49E07658-DD45-471F-B845-470FC6C270D7}" type="presOf" srcId="{55ECAFD1-D871-4876-B34C-661724213785}" destId="{EF48314E-5D3E-453F-8A95-45DE8D3461B4}" srcOrd="0" destOrd="0" presId="urn:microsoft.com/office/officeart/2005/8/layout/hierarchy1"/>
    <dgm:cxn modelId="{EE4E6E59-B502-4944-9A4D-6E366856CADB}" type="presOf" srcId="{4D51CCF6-D188-4556-BA16-CA092C7CDECA}" destId="{E73DCAED-2F47-46E8-922E-AAA473F21D8D}" srcOrd="0" destOrd="0" presId="urn:microsoft.com/office/officeart/2005/8/layout/hierarchy1"/>
    <dgm:cxn modelId="{030F115C-AD39-4176-B009-AB359AEA5ACD}" type="presOf" srcId="{8BEA18D0-610A-4283-9B84-8A87722D2764}" destId="{A6DA399E-F7DA-4B32-AD1D-E25B861B3BA0}" srcOrd="0" destOrd="0" presId="urn:microsoft.com/office/officeart/2005/8/layout/hierarchy1"/>
    <dgm:cxn modelId="{A5695A6B-CC29-4519-BE62-5264628E97C3}" type="presOf" srcId="{95F7AFC5-5A9C-452B-BCB2-B48304669208}" destId="{89D49208-533D-4AFC-87D0-43C28467C15D}" srcOrd="0" destOrd="0" presId="urn:microsoft.com/office/officeart/2005/8/layout/hierarchy1"/>
    <dgm:cxn modelId="{B446E06F-1AE2-4733-B607-9E1F79B28509}" type="presOf" srcId="{ADF80B5D-25A3-4AAF-9B92-284736A92BC5}" destId="{2A081859-D55C-4FBD-AA7C-C9C7C151F206}" srcOrd="0" destOrd="0" presId="urn:microsoft.com/office/officeart/2005/8/layout/hierarchy1"/>
    <dgm:cxn modelId="{F0196F70-E337-47E5-BD18-14DFB2451A8C}" type="presOf" srcId="{229CC8A0-B0A3-4B34-BDEA-975FD1F52F88}" destId="{016414AC-606E-4717-A412-93ED937A7F0D}" srcOrd="0" destOrd="0" presId="urn:microsoft.com/office/officeart/2005/8/layout/hierarchy1"/>
    <dgm:cxn modelId="{AE8E3273-562F-4B04-AC83-E7B93081913E}" type="presOf" srcId="{A2A1991F-6F5D-41CF-A4E9-A523A7380819}" destId="{7436D0EC-F281-499C-911F-1E79156E747E}" srcOrd="0" destOrd="0" presId="urn:microsoft.com/office/officeart/2005/8/layout/hierarchy1"/>
    <dgm:cxn modelId="{C437ED73-76E0-4C0B-BC07-801D53DEC402}" srcId="{7677A0B4-4EB9-448D-AF92-C227C066BAA1}" destId="{35B496AE-C34A-4E01-8219-D64B18C696F7}" srcOrd="0" destOrd="0" parTransId="{67C5D26B-D57B-4ECF-BBE8-22B44F3E428C}" sibTransId="{97ED5A8B-4012-4638-ABA3-5AAD7878640B}"/>
    <dgm:cxn modelId="{1C824775-EE28-4924-A369-0ED4152C9A25}" srcId="{229CC8A0-B0A3-4B34-BDEA-975FD1F52F88}" destId="{2AA6384E-135B-4C95-8448-E75DE3873910}" srcOrd="0" destOrd="0" parTransId="{EB91B457-F221-4C1C-BD40-8D5351DE60C1}" sibTransId="{196DDCCF-8E2C-43D2-9432-F89769811AD5}"/>
    <dgm:cxn modelId="{C2D78D76-4F5E-4B7F-B980-F84EAA3B95A3}" type="presOf" srcId="{5077635F-6BEB-4519-BD9B-A77F3F24B17C}" destId="{AF081F03-2F33-42D3-AF40-4DDB469428FF}" srcOrd="0" destOrd="0" presId="urn:microsoft.com/office/officeart/2005/8/layout/hierarchy1"/>
    <dgm:cxn modelId="{EF1FAC7A-7850-47B1-993A-EBB39A5D9DA1}" type="presOf" srcId="{2504F67E-4D2C-423C-B536-6BCF1DAB7E9C}" destId="{352C5635-9469-4109-9C41-6CCD7D2851D5}" srcOrd="0" destOrd="0" presId="urn:microsoft.com/office/officeart/2005/8/layout/hierarchy1"/>
    <dgm:cxn modelId="{77CE737C-3ADF-480D-8B8D-AE78752CD698}" type="presOf" srcId="{C9D3CFC7-E92C-4946-B10F-C1EA0A0D92E0}" destId="{E513F663-B233-4EEA-BA61-1DF91737E34D}" srcOrd="0" destOrd="0" presId="urn:microsoft.com/office/officeart/2005/8/layout/hierarchy1"/>
    <dgm:cxn modelId="{BEF47B82-4FA3-4870-A1E6-6E7E8154DFC5}" type="presOf" srcId="{430E56BA-718B-46A1-9A34-98D67FE8B260}" destId="{372B7863-8E50-4BC8-8D38-D5B481B556DC}" srcOrd="0" destOrd="0" presId="urn:microsoft.com/office/officeart/2005/8/layout/hierarchy1"/>
    <dgm:cxn modelId="{FE495085-6C08-4E01-AECE-ABF997AD2F32}" type="presOf" srcId="{DA8A3511-2FC9-4B25-82B1-2067A1931AB9}" destId="{2A021B9D-5ABF-4F8D-99CF-A01F9ADE7BD6}" srcOrd="0" destOrd="0" presId="urn:microsoft.com/office/officeart/2005/8/layout/hierarchy1"/>
    <dgm:cxn modelId="{BD07CF86-82F3-4854-8CAF-8719256C3E83}" type="presOf" srcId="{7C35F148-DF9A-41CA-B02C-5B110A2BEAC5}" destId="{F4726784-AA20-4EEB-B8EB-D50ED52009A5}" srcOrd="0" destOrd="0" presId="urn:microsoft.com/office/officeart/2005/8/layout/hierarchy1"/>
    <dgm:cxn modelId="{E12B2489-3ADC-470C-8589-86F7924053BC}" srcId="{F6BC98C9-FECC-4C77-A5C8-676F86D89BFB}" destId="{4255948C-AA2B-4539-8D36-6EE6F6D59520}" srcOrd="1" destOrd="0" parTransId="{430E56BA-718B-46A1-9A34-98D67FE8B260}" sibTransId="{34E13D7F-F1EA-4D71-8B82-3C00321A6B3A}"/>
    <dgm:cxn modelId="{6EC57E8A-F591-4ABF-9420-CA0FD35E3DF6}" type="presOf" srcId="{99B6A494-B74C-416F-9DC6-85E9D20109F6}" destId="{E8BD507C-0891-470A-A946-0D34F8629945}" srcOrd="0" destOrd="0" presId="urn:microsoft.com/office/officeart/2005/8/layout/hierarchy1"/>
    <dgm:cxn modelId="{4B31088E-6AE7-478A-B64D-565E62F78763}" srcId="{35B496AE-C34A-4E01-8219-D64B18C696F7}" destId="{D6AFA5D1-32B5-4A8F-B7B3-1DF2B1A5CBEC}" srcOrd="1" destOrd="0" parTransId="{05EB999C-A015-4136-A45B-A7A69F1A8A86}" sibTransId="{20DECEF7-64AA-446B-A709-CAE9837E8C2E}"/>
    <dgm:cxn modelId="{34855290-2031-4525-9521-DF21E96BFDF7}" type="presOf" srcId="{BF1327F9-A7B5-490D-9CE0-17ED8CFA34AC}" destId="{BCD01E37-F957-4BD0-BA0C-A7F05CDE34D5}" srcOrd="0" destOrd="0" presId="urn:microsoft.com/office/officeart/2005/8/layout/hierarchy1"/>
    <dgm:cxn modelId="{137B1E92-B031-4B56-8A79-B006D97907FE}" type="presOf" srcId="{1C4E02EA-41C0-44BF-B4CC-0884CA3D3F33}" destId="{4435D8ED-948F-4A62-BF44-CCAD68CF7DEC}" srcOrd="0" destOrd="0" presId="urn:microsoft.com/office/officeart/2005/8/layout/hierarchy1"/>
    <dgm:cxn modelId="{00B35A93-8398-461F-8B7D-28EDA4CCD0D6}" srcId="{BF1327F9-A7B5-490D-9CE0-17ED8CFA34AC}" destId="{229CC8A0-B0A3-4B34-BDEA-975FD1F52F88}" srcOrd="1" destOrd="0" parTransId="{943B8B79-B90E-4222-AC62-5AE613718FD3}" sibTransId="{998023B6-E7D8-486F-9A7A-A01001F93298}"/>
    <dgm:cxn modelId="{87A12995-EA22-4470-8F43-A076F8D133A4}" srcId="{C1F10BA9-9D3E-420A-BE22-5767EA07867E}" destId="{95F7AFC5-5A9C-452B-BCB2-B48304669208}" srcOrd="0" destOrd="0" parTransId="{59420D08-56C3-441A-9F35-CEF5B759BE69}" sibTransId="{AF84C394-14C8-42B4-9649-E1D6CEF35896}"/>
    <dgm:cxn modelId="{F3A56E9A-15FA-4721-A1BB-9209E4DB8AE2}" type="presOf" srcId="{18D8EC89-F41A-443E-ABFD-E785513A317A}" destId="{C53BE8A0-7064-4B33-9E4F-18E2C1A3BCD6}" srcOrd="0" destOrd="0" presId="urn:microsoft.com/office/officeart/2005/8/layout/hierarchy1"/>
    <dgm:cxn modelId="{4A7BBEA0-BF87-420D-851A-316832E72848}" type="presOf" srcId="{2AA6384E-135B-4C95-8448-E75DE3873910}" destId="{409FE951-83E7-4D35-9ECB-97F0DDA8A7DC}" srcOrd="0" destOrd="0" presId="urn:microsoft.com/office/officeart/2005/8/layout/hierarchy1"/>
    <dgm:cxn modelId="{F9C5F6A1-078A-4AFA-8BD4-BF21EEA75662}" type="presOf" srcId="{D6AFA5D1-32B5-4A8F-B7B3-1DF2B1A5CBEC}" destId="{EB75327E-1976-42C8-AF7E-70EAA93A58DD}" srcOrd="0" destOrd="0" presId="urn:microsoft.com/office/officeart/2005/8/layout/hierarchy1"/>
    <dgm:cxn modelId="{78859BA3-2910-4DFD-82D9-820095E7D898}" srcId="{C1F10BA9-9D3E-420A-BE22-5767EA07867E}" destId="{1FB67508-6CC9-4912-AA69-1220DF440AB4}" srcOrd="1" destOrd="0" parTransId="{7C35F148-DF9A-41CA-B02C-5B110A2BEAC5}" sibTransId="{DB8F066D-8EB5-4C55-A0E9-D754A83FBFEB}"/>
    <dgm:cxn modelId="{0B38BEA7-4785-4FF6-AF3C-8E4E5CA84E51}" type="presOf" srcId="{05EB999C-A015-4136-A45B-A7A69F1A8A86}" destId="{563E331F-483A-49E5-9D46-EBBD64580590}" srcOrd="0" destOrd="0" presId="urn:microsoft.com/office/officeart/2005/8/layout/hierarchy1"/>
    <dgm:cxn modelId="{86AEDCAE-638E-42F6-9876-708A76342790}" srcId="{229CC8A0-B0A3-4B34-BDEA-975FD1F52F88}" destId="{18D8EC89-F41A-443E-ABFD-E785513A317A}" srcOrd="1" destOrd="0" parTransId="{55ECAFD1-D871-4876-B34C-661724213785}" sibTransId="{215D3D7D-EF84-4B62-94D7-23B3269F33CC}"/>
    <dgm:cxn modelId="{A2AE7AAF-984F-4F8D-B8FC-0364A52A9A3C}" srcId="{95F7AFC5-5A9C-452B-BCB2-B48304669208}" destId="{99B6A494-B74C-416F-9DC6-85E9D20109F6}" srcOrd="1" destOrd="0" parTransId="{B7FF80F6-72E4-4EC6-B17C-B801417CB7E2}" sibTransId="{10EA4E67-C95F-4DFD-B22E-EEE7277FF740}"/>
    <dgm:cxn modelId="{4C7F37B6-68B2-4375-ADB9-3E99FFBFBB7B}" type="presOf" srcId="{D71F03D1-3B93-4594-9466-98CD961DC15D}" destId="{FAEBC07A-8A32-462F-AB26-8CA78BD9B6D4}" srcOrd="0" destOrd="0" presId="urn:microsoft.com/office/officeart/2005/8/layout/hierarchy1"/>
    <dgm:cxn modelId="{4CD37EB8-E28F-42C3-A470-84A8CCC44639}" type="presOf" srcId="{F6BC98C9-FECC-4C77-A5C8-676F86D89BFB}" destId="{E8CA3ACF-9D25-40C1-967C-ED13939D2ABF}" srcOrd="0" destOrd="0" presId="urn:microsoft.com/office/officeart/2005/8/layout/hierarchy1"/>
    <dgm:cxn modelId="{542384B9-DC2D-4A56-9EC8-57AC00488B62}" type="presOf" srcId="{8CA65300-5FB1-4242-853D-9154823833A4}" destId="{0119FD3E-D329-4C56-8C89-75746A87151D}" srcOrd="0" destOrd="0" presId="urn:microsoft.com/office/officeart/2005/8/layout/hierarchy1"/>
    <dgm:cxn modelId="{76D490C0-6BD9-4EC1-BB49-F85D11B8FE43}" type="presOf" srcId="{4255948C-AA2B-4539-8D36-6EE6F6D59520}" destId="{9831B691-2897-4218-B774-8BAAB47B7333}" srcOrd="0" destOrd="0" presId="urn:microsoft.com/office/officeart/2005/8/layout/hierarchy1"/>
    <dgm:cxn modelId="{1600D4C2-0D99-41D1-A9CA-201E5FA8055F}" srcId="{99B6A494-B74C-416F-9DC6-85E9D20109F6}" destId="{93BF00F4-4F58-47B4-BFD5-EA89DADE22A3}" srcOrd="0" destOrd="0" parTransId="{2504F67E-4D2C-423C-B536-6BCF1DAB7E9C}" sibTransId="{9FFDA906-0B71-4A6A-B30F-81068C9B62E4}"/>
    <dgm:cxn modelId="{6256C8CB-0DCB-4582-ABC4-98C2100D541F}" type="presOf" srcId="{93598D1C-B737-4C59-81DE-E295E79C21F5}" destId="{E0F929AA-F526-4870-88B0-71EAA180EEA9}" srcOrd="0" destOrd="0" presId="urn:microsoft.com/office/officeart/2005/8/layout/hierarchy1"/>
    <dgm:cxn modelId="{9B4244CC-C77E-42E1-ABC4-6A3E52D51E83}" type="presOf" srcId="{4E85B263-DD04-449B-A11A-FCF47DD1F821}" destId="{1F2E70F5-2755-4760-AF82-FD7A86130E64}" srcOrd="0" destOrd="0" presId="urn:microsoft.com/office/officeart/2005/8/layout/hierarchy1"/>
    <dgm:cxn modelId="{809C71CF-7830-4D17-9550-3E33A48F1277}" type="presOf" srcId="{1FB67508-6CC9-4912-AA69-1220DF440AB4}" destId="{037DA0AD-BC88-40E4-9F94-5FD54A155C3B}" srcOrd="0" destOrd="0" presId="urn:microsoft.com/office/officeart/2005/8/layout/hierarchy1"/>
    <dgm:cxn modelId="{49FA43D0-FDEC-4BDD-9909-442FED631A95}" srcId="{A793ED9E-FEBD-4017-AA33-320BF5D9E453}" destId="{C1E1A24E-7A75-46D9-9F6B-A1C4D5B891FA}" srcOrd="1" destOrd="0" parTransId="{1416BD16-652C-4C00-BB63-C639E83C0B5B}" sibTransId="{510FA067-7D65-4BC1-88EE-504B070F1910}"/>
    <dgm:cxn modelId="{5A8598D2-4F25-446B-B9CC-489B2220CB7F}" type="presOf" srcId="{22088790-1370-4FFA-B2FA-B34F87091E0B}" destId="{F8CA9A5F-065E-4902-80A5-1663B4CA6137}" srcOrd="0" destOrd="0" presId="urn:microsoft.com/office/officeart/2005/8/layout/hierarchy1"/>
    <dgm:cxn modelId="{9B9953D6-7786-4B43-891A-F57B79FA239B}" type="presOf" srcId="{C1E1A24E-7A75-46D9-9F6B-A1C4D5B891FA}" destId="{A52EF9B9-3197-4423-89FA-0ED963F7732D}" srcOrd="0" destOrd="0" presId="urn:microsoft.com/office/officeart/2005/8/layout/hierarchy1"/>
    <dgm:cxn modelId="{E58391E2-AABF-4A03-83DC-69532136F87E}" type="presOf" srcId="{34C9AA5C-AD07-433C-B908-CF003C125FA9}" destId="{95E9F225-B5E9-4CBE-9E99-94E6F29B4227}" srcOrd="0" destOrd="0" presId="urn:microsoft.com/office/officeart/2005/8/layout/hierarchy1"/>
    <dgm:cxn modelId="{DE9F90EE-DB39-4603-801D-E321F464DFD4}" type="presOf" srcId="{C1F10BA9-9D3E-420A-BE22-5767EA07867E}" destId="{5F772077-0599-45C1-B05D-E3448C0823AB}" srcOrd="0" destOrd="0" presId="urn:microsoft.com/office/officeart/2005/8/layout/hierarchy1"/>
    <dgm:cxn modelId="{C0448AEF-3FB6-4A9C-858E-5FB11E7305B0}" type="presOf" srcId="{943B8B79-B90E-4222-AC62-5AE613718FD3}" destId="{24511599-3C4F-458F-B28A-D40F24F6E15A}" srcOrd="0" destOrd="0" presId="urn:microsoft.com/office/officeart/2005/8/layout/hierarchy1"/>
    <dgm:cxn modelId="{7C55ABF7-76AC-4C20-B12B-51B2C9ECC3C4}" type="presOf" srcId="{93BF00F4-4F58-47B4-BFD5-EA89DADE22A3}" destId="{C91D5892-B53A-4A34-86B9-A173459B9583}" srcOrd="0" destOrd="0" presId="urn:microsoft.com/office/officeart/2005/8/layout/hierarchy1"/>
    <dgm:cxn modelId="{F9B048FD-FA61-48DA-A777-6ED5ECE2AFCC}" type="presOf" srcId="{B607E5E5-7336-45D0-BB9F-6333798ADB8D}" destId="{9C40CE7D-1E92-40A4-8829-B9353F31F77F}" srcOrd="0" destOrd="0" presId="urn:microsoft.com/office/officeart/2005/8/layout/hierarchy1"/>
    <dgm:cxn modelId="{BC3B71FD-9112-493C-9102-D96AB5E07F72}" type="presOf" srcId="{E4AAA3AE-B9CE-47C4-A176-84AE85648E06}" destId="{4DA62376-B0C6-47A8-8F44-01095515B433}" srcOrd="0" destOrd="0" presId="urn:microsoft.com/office/officeart/2005/8/layout/hierarchy1"/>
    <dgm:cxn modelId="{7B9729FF-FC64-45AE-ACAF-57C754FAF3F6}" type="presOf" srcId="{1DEBB7AE-8AAC-4CBE-90FD-527C806F4528}" destId="{A70CF84F-4014-4941-B9DB-E69F24EC2831}" srcOrd="0" destOrd="0" presId="urn:microsoft.com/office/officeart/2005/8/layout/hierarchy1"/>
    <dgm:cxn modelId="{D9ADA798-BD3B-479B-A19A-B05F680DCE4D}" type="presParOf" srcId="{3DAC49D0-B2C9-42A7-B4D7-AC44C6150AB5}" destId="{CB8D9BE8-75D1-4AA8-8F0F-DDFB9E87B979}" srcOrd="0" destOrd="0" presId="urn:microsoft.com/office/officeart/2005/8/layout/hierarchy1"/>
    <dgm:cxn modelId="{F3FC75E7-CEBF-41C0-A49A-8D23B8936260}" type="presParOf" srcId="{CB8D9BE8-75D1-4AA8-8F0F-DDFB9E87B979}" destId="{3F2F4D55-FF16-495E-8082-C3225EAB24B3}" srcOrd="0" destOrd="0" presId="urn:microsoft.com/office/officeart/2005/8/layout/hierarchy1"/>
    <dgm:cxn modelId="{4ECE75D7-A30D-4B90-8C93-CD8A478F20B8}" type="presParOf" srcId="{3F2F4D55-FF16-495E-8082-C3225EAB24B3}" destId="{F883581A-AD8A-44FE-B975-225B9E477D76}" srcOrd="0" destOrd="0" presId="urn:microsoft.com/office/officeart/2005/8/layout/hierarchy1"/>
    <dgm:cxn modelId="{4B1F2BF0-424E-4A83-9314-28B84490A5D3}" type="presParOf" srcId="{3F2F4D55-FF16-495E-8082-C3225EAB24B3}" destId="{EA7C5B2B-93C1-45CD-A8B1-83377B09B990}" srcOrd="1" destOrd="0" presId="urn:microsoft.com/office/officeart/2005/8/layout/hierarchy1"/>
    <dgm:cxn modelId="{55605823-CECD-4998-8A8D-E5C9556EB178}" type="presParOf" srcId="{CB8D9BE8-75D1-4AA8-8F0F-DDFB9E87B979}" destId="{F0CA0831-4E75-4E28-ABAA-63DEDECE6BE3}" srcOrd="1" destOrd="0" presId="urn:microsoft.com/office/officeart/2005/8/layout/hierarchy1"/>
    <dgm:cxn modelId="{D0FEF0D3-6262-4FA2-A216-53C0C8775EED}" type="presParOf" srcId="{F0CA0831-4E75-4E28-ABAA-63DEDECE6BE3}" destId="{F8CA9A5F-065E-4902-80A5-1663B4CA6137}" srcOrd="0" destOrd="0" presId="urn:microsoft.com/office/officeart/2005/8/layout/hierarchy1"/>
    <dgm:cxn modelId="{08142D59-129C-473C-AB39-52EB3EBAB7C8}" type="presParOf" srcId="{F0CA0831-4E75-4E28-ABAA-63DEDECE6BE3}" destId="{AD14EE8D-F64B-4F28-B4FC-82AC3866AE8D}" srcOrd="1" destOrd="0" presId="urn:microsoft.com/office/officeart/2005/8/layout/hierarchy1"/>
    <dgm:cxn modelId="{E675DD19-3AEB-4699-A952-4028724F67A3}" type="presParOf" srcId="{AD14EE8D-F64B-4F28-B4FC-82AC3866AE8D}" destId="{F34CF1F8-FF1D-4F26-BAFE-5AB01BBB0084}" srcOrd="0" destOrd="0" presId="urn:microsoft.com/office/officeart/2005/8/layout/hierarchy1"/>
    <dgm:cxn modelId="{7491708F-F424-40DE-84F0-96FAF762FB7C}" type="presParOf" srcId="{F34CF1F8-FF1D-4F26-BAFE-5AB01BBB0084}" destId="{E6E18D14-6D52-43A5-909E-A0AB836913F0}" srcOrd="0" destOrd="0" presId="urn:microsoft.com/office/officeart/2005/8/layout/hierarchy1"/>
    <dgm:cxn modelId="{9AA42A5A-B6E6-4819-A70E-75A98E9F80FC}" type="presParOf" srcId="{F34CF1F8-FF1D-4F26-BAFE-5AB01BBB0084}" destId="{5F772077-0599-45C1-B05D-E3448C0823AB}" srcOrd="1" destOrd="0" presId="urn:microsoft.com/office/officeart/2005/8/layout/hierarchy1"/>
    <dgm:cxn modelId="{1A725601-7E65-4038-ACC2-6F846840BCFA}" type="presParOf" srcId="{AD14EE8D-F64B-4F28-B4FC-82AC3866AE8D}" destId="{714E82B8-39C9-4A98-8B47-367EAEB3A902}" srcOrd="1" destOrd="0" presId="urn:microsoft.com/office/officeart/2005/8/layout/hierarchy1"/>
    <dgm:cxn modelId="{16942E05-5E4E-4DE4-B56C-9B7FB1B0C1DF}" type="presParOf" srcId="{714E82B8-39C9-4A98-8B47-367EAEB3A902}" destId="{6ED4C89B-73E7-4A1B-BBDF-9EFFF9CDA45A}" srcOrd="0" destOrd="0" presId="urn:microsoft.com/office/officeart/2005/8/layout/hierarchy1"/>
    <dgm:cxn modelId="{5443CAFC-756B-4392-A32B-ED1804B6C995}" type="presParOf" srcId="{714E82B8-39C9-4A98-8B47-367EAEB3A902}" destId="{EED480A0-A2C9-419A-80A1-188EEB41F6E7}" srcOrd="1" destOrd="0" presId="urn:microsoft.com/office/officeart/2005/8/layout/hierarchy1"/>
    <dgm:cxn modelId="{30742E39-2FB5-44F3-89C1-CE7143620B2F}" type="presParOf" srcId="{EED480A0-A2C9-419A-80A1-188EEB41F6E7}" destId="{0D956938-D6D3-4AE3-B415-A6ABCF4047FE}" srcOrd="0" destOrd="0" presId="urn:microsoft.com/office/officeart/2005/8/layout/hierarchy1"/>
    <dgm:cxn modelId="{A71BE325-A5FD-40B3-86B1-88BC3ABB339C}" type="presParOf" srcId="{0D956938-D6D3-4AE3-B415-A6ABCF4047FE}" destId="{22849439-0AE1-4E5C-8F26-49AA764E6290}" srcOrd="0" destOrd="0" presId="urn:microsoft.com/office/officeart/2005/8/layout/hierarchy1"/>
    <dgm:cxn modelId="{0689E82A-1458-4AA5-9A56-A46F3D2C5A0A}" type="presParOf" srcId="{0D956938-D6D3-4AE3-B415-A6ABCF4047FE}" destId="{89D49208-533D-4AFC-87D0-43C28467C15D}" srcOrd="1" destOrd="0" presId="urn:microsoft.com/office/officeart/2005/8/layout/hierarchy1"/>
    <dgm:cxn modelId="{D1B35BFD-386B-4891-B74D-AF8E6D8A1E08}" type="presParOf" srcId="{EED480A0-A2C9-419A-80A1-188EEB41F6E7}" destId="{A470047A-F1B5-4262-9C6B-9347A7C0A157}" srcOrd="1" destOrd="0" presId="urn:microsoft.com/office/officeart/2005/8/layout/hierarchy1"/>
    <dgm:cxn modelId="{CCAD6792-CEDF-4EA0-A8B8-B683C88EDC16}" type="presParOf" srcId="{A470047A-F1B5-4262-9C6B-9347A7C0A157}" destId="{FAEBC07A-8A32-462F-AB26-8CA78BD9B6D4}" srcOrd="0" destOrd="0" presId="urn:microsoft.com/office/officeart/2005/8/layout/hierarchy1"/>
    <dgm:cxn modelId="{C001154B-ABBF-47AC-B85B-1C91D13515DF}" type="presParOf" srcId="{A470047A-F1B5-4262-9C6B-9347A7C0A157}" destId="{B4331114-270C-460C-936C-1B12FC716DEC}" srcOrd="1" destOrd="0" presId="urn:microsoft.com/office/officeart/2005/8/layout/hierarchy1"/>
    <dgm:cxn modelId="{51E795CD-D528-4898-9D82-4BC26B1318D1}" type="presParOf" srcId="{B4331114-270C-460C-936C-1B12FC716DEC}" destId="{70A531F1-6D79-4827-842B-9FB24EA739CD}" srcOrd="0" destOrd="0" presId="urn:microsoft.com/office/officeart/2005/8/layout/hierarchy1"/>
    <dgm:cxn modelId="{D15F3357-F252-425B-A08B-7FB7B2938BB8}" type="presParOf" srcId="{70A531F1-6D79-4827-842B-9FB24EA739CD}" destId="{D60C46FE-8348-4918-A629-0091C34E5080}" srcOrd="0" destOrd="0" presId="urn:microsoft.com/office/officeart/2005/8/layout/hierarchy1"/>
    <dgm:cxn modelId="{B8F06E00-DC47-4F17-86A5-CF2DF100AA90}" type="presParOf" srcId="{70A531F1-6D79-4827-842B-9FB24EA739CD}" destId="{E8CA3ACF-9D25-40C1-967C-ED13939D2ABF}" srcOrd="1" destOrd="0" presId="urn:microsoft.com/office/officeart/2005/8/layout/hierarchy1"/>
    <dgm:cxn modelId="{85CF2FDD-589F-4065-9C68-391CD4738534}" type="presParOf" srcId="{B4331114-270C-460C-936C-1B12FC716DEC}" destId="{642C91A1-4A0C-4049-ACF3-28178B0ADD30}" srcOrd="1" destOrd="0" presId="urn:microsoft.com/office/officeart/2005/8/layout/hierarchy1"/>
    <dgm:cxn modelId="{9DFCE017-69DF-40EE-A239-EEC0CF71FC1F}" type="presParOf" srcId="{642C91A1-4A0C-4049-ACF3-28178B0ADD30}" destId="{4435D8ED-948F-4A62-BF44-CCAD68CF7DEC}" srcOrd="0" destOrd="0" presId="urn:microsoft.com/office/officeart/2005/8/layout/hierarchy1"/>
    <dgm:cxn modelId="{6B24AA0D-D881-48CE-8E45-756B5E667007}" type="presParOf" srcId="{642C91A1-4A0C-4049-ACF3-28178B0ADD30}" destId="{45081AD0-19B5-4EF4-98F3-9BFC187E287F}" srcOrd="1" destOrd="0" presId="urn:microsoft.com/office/officeart/2005/8/layout/hierarchy1"/>
    <dgm:cxn modelId="{5A7524B4-AB7C-4B22-B5AB-13A803C0E781}" type="presParOf" srcId="{45081AD0-19B5-4EF4-98F3-9BFC187E287F}" destId="{97F1AFA9-2742-4594-9233-F7870E4FAA9D}" srcOrd="0" destOrd="0" presId="urn:microsoft.com/office/officeart/2005/8/layout/hierarchy1"/>
    <dgm:cxn modelId="{9609767B-7589-4DB2-869C-69A0F77603CD}" type="presParOf" srcId="{97F1AFA9-2742-4594-9233-F7870E4FAA9D}" destId="{D457B528-8FA2-4732-9135-378010B663B0}" srcOrd="0" destOrd="0" presId="urn:microsoft.com/office/officeart/2005/8/layout/hierarchy1"/>
    <dgm:cxn modelId="{88B60389-61C6-48A3-92FF-87DE86AB0159}" type="presParOf" srcId="{97F1AFA9-2742-4594-9233-F7870E4FAA9D}" destId="{A6DA399E-F7DA-4B32-AD1D-E25B861B3BA0}" srcOrd="1" destOrd="0" presId="urn:microsoft.com/office/officeart/2005/8/layout/hierarchy1"/>
    <dgm:cxn modelId="{B6011216-E701-4E1A-BC59-301C549FC117}" type="presParOf" srcId="{45081AD0-19B5-4EF4-98F3-9BFC187E287F}" destId="{83545CFF-50C6-40A4-A8C9-E6F0D7E94010}" srcOrd="1" destOrd="0" presId="urn:microsoft.com/office/officeart/2005/8/layout/hierarchy1"/>
    <dgm:cxn modelId="{F52FB450-D571-4872-A9EC-B67F45346E8F}" type="presParOf" srcId="{642C91A1-4A0C-4049-ACF3-28178B0ADD30}" destId="{372B7863-8E50-4BC8-8D38-D5B481B556DC}" srcOrd="2" destOrd="0" presId="urn:microsoft.com/office/officeart/2005/8/layout/hierarchy1"/>
    <dgm:cxn modelId="{29913664-68D5-4D78-AB5F-F7056B3C0AC6}" type="presParOf" srcId="{642C91A1-4A0C-4049-ACF3-28178B0ADD30}" destId="{A49044A7-156B-487E-B286-7EDAFF22EEBA}" srcOrd="3" destOrd="0" presId="urn:microsoft.com/office/officeart/2005/8/layout/hierarchy1"/>
    <dgm:cxn modelId="{EB44DA3F-E571-4440-B583-0BB4BD95F55B}" type="presParOf" srcId="{A49044A7-156B-487E-B286-7EDAFF22EEBA}" destId="{E66C8665-5B10-4201-A409-7CCBDBA805D5}" srcOrd="0" destOrd="0" presId="urn:microsoft.com/office/officeart/2005/8/layout/hierarchy1"/>
    <dgm:cxn modelId="{82B9550E-9C39-458C-813F-7E0B631412B1}" type="presParOf" srcId="{E66C8665-5B10-4201-A409-7CCBDBA805D5}" destId="{693777DE-5D35-421E-A884-4763EDC1999E}" srcOrd="0" destOrd="0" presId="urn:microsoft.com/office/officeart/2005/8/layout/hierarchy1"/>
    <dgm:cxn modelId="{CB3DC79B-85F0-4D02-A952-363E63D8102C}" type="presParOf" srcId="{E66C8665-5B10-4201-A409-7CCBDBA805D5}" destId="{9831B691-2897-4218-B774-8BAAB47B7333}" srcOrd="1" destOrd="0" presId="urn:microsoft.com/office/officeart/2005/8/layout/hierarchy1"/>
    <dgm:cxn modelId="{7EF2A533-70D6-44DD-9DC7-39F49BD505DA}" type="presParOf" srcId="{A49044A7-156B-487E-B286-7EDAFF22EEBA}" destId="{C568A868-524E-48B2-86DB-EA10CCAAA6B0}" srcOrd="1" destOrd="0" presId="urn:microsoft.com/office/officeart/2005/8/layout/hierarchy1"/>
    <dgm:cxn modelId="{2D980E1F-16CE-44F3-9BCC-4B29247EC337}" type="presParOf" srcId="{A470047A-F1B5-4262-9C6B-9347A7C0A157}" destId="{DB62C8AB-508B-4D02-8F1B-1B91E58D1F4A}" srcOrd="2" destOrd="0" presId="urn:microsoft.com/office/officeart/2005/8/layout/hierarchy1"/>
    <dgm:cxn modelId="{5A61CE46-5328-4EFA-BCAE-1FB643480705}" type="presParOf" srcId="{A470047A-F1B5-4262-9C6B-9347A7C0A157}" destId="{41030822-0492-4A83-9D43-F85049CBA876}" srcOrd="3" destOrd="0" presId="urn:microsoft.com/office/officeart/2005/8/layout/hierarchy1"/>
    <dgm:cxn modelId="{B58C50D2-CC88-4BFD-B194-D65F96EA36FC}" type="presParOf" srcId="{41030822-0492-4A83-9D43-F85049CBA876}" destId="{70170688-44E7-404E-8BBE-F91D16DF2517}" srcOrd="0" destOrd="0" presId="urn:microsoft.com/office/officeart/2005/8/layout/hierarchy1"/>
    <dgm:cxn modelId="{8FBB4DB5-E0D4-44DC-BA5B-7482003A4260}" type="presParOf" srcId="{70170688-44E7-404E-8BBE-F91D16DF2517}" destId="{C6296B6C-4B38-454F-8DC0-7028A8729A40}" srcOrd="0" destOrd="0" presId="urn:microsoft.com/office/officeart/2005/8/layout/hierarchy1"/>
    <dgm:cxn modelId="{8B5A85DE-1E44-4CCE-9AE6-FB82EC38B43D}" type="presParOf" srcId="{70170688-44E7-404E-8BBE-F91D16DF2517}" destId="{E8BD507C-0891-470A-A946-0D34F8629945}" srcOrd="1" destOrd="0" presId="urn:microsoft.com/office/officeart/2005/8/layout/hierarchy1"/>
    <dgm:cxn modelId="{9CA27D80-EC46-423E-84FD-D02E9E60FBE9}" type="presParOf" srcId="{41030822-0492-4A83-9D43-F85049CBA876}" destId="{3EE4BF03-CAE8-4713-85FA-A493B2D9586F}" srcOrd="1" destOrd="0" presId="urn:microsoft.com/office/officeart/2005/8/layout/hierarchy1"/>
    <dgm:cxn modelId="{A5D7684B-28D8-42A3-B098-F84F1591D7DB}" type="presParOf" srcId="{3EE4BF03-CAE8-4713-85FA-A493B2D9586F}" destId="{352C5635-9469-4109-9C41-6CCD7D2851D5}" srcOrd="0" destOrd="0" presId="urn:microsoft.com/office/officeart/2005/8/layout/hierarchy1"/>
    <dgm:cxn modelId="{51784753-BAD5-4013-B50F-C58409BD7CB8}" type="presParOf" srcId="{3EE4BF03-CAE8-4713-85FA-A493B2D9586F}" destId="{2DD5F83C-AE12-4C90-8A9E-30AA56EA7638}" srcOrd="1" destOrd="0" presId="urn:microsoft.com/office/officeart/2005/8/layout/hierarchy1"/>
    <dgm:cxn modelId="{AEC7C38B-11E7-4E92-9124-5D626D9734FE}" type="presParOf" srcId="{2DD5F83C-AE12-4C90-8A9E-30AA56EA7638}" destId="{D8A99E68-36A3-4918-B173-18E24FCE8DE5}" srcOrd="0" destOrd="0" presId="urn:microsoft.com/office/officeart/2005/8/layout/hierarchy1"/>
    <dgm:cxn modelId="{272BD02B-3D4B-4E07-BE03-34D494D81147}" type="presParOf" srcId="{D8A99E68-36A3-4918-B173-18E24FCE8DE5}" destId="{0EBA4D6E-DAB4-4FCD-9F3E-8784115576B1}" srcOrd="0" destOrd="0" presId="urn:microsoft.com/office/officeart/2005/8/layout/hierarchy1"/>
    <dgm:cxn modelId="{C11838CF-4E20-4573-A99D-36384690F4DA}" type="presParOf" srcId="{D8A99E68-36A3-4918-B173-18E24FCE8DE5}" destId="{C91D5892-B53A-4A34-86B9-A173459B9583}" srcOrd="1" destOrd="0" presId="urn:microsoft.com/office/officeart/2005/8/layout/hierarchy1"/>
    <dgm:cxn modelId="{29CDFDFF-2A09-4F6E-96A3-F0497BF166BD}" type="presParOf" srcId="{2DD5F83C-AE12-4C90-8A9E-30AA56EA7638}" destId="{575E9D84-2934-4C16-9DCF-68D812F7E609}" srcOrd="1" destOrd="0" presId="urn:microsoft.com/office/officeart/2005/8/layout/hierarchy1"/>
    <dgm:cxn modelId="{2D298A25-EF5C-4A83-BF8B-2E9114B08792}" type="presParOf" srcId="{3EE4BF03-CAE8-4713-85FA-A493B2D9586F}" destId="{A1BE9A6F-F91C-41CA-BB28-86B7CA829757}" srcOrd="2" destOrd="0" presId="urn:microsoft.com/office/officeart/2005/8/layout/hierarchy1"/>
    <dgm:cxn modelId="{D04B0A55-1404-40BB-ADDD-8203B70A5C18}" type="presParOf" srcId="{3EE4BF03-CAE8-4713-85FA-A493B2D9586F}" destId="{2873FD12-F12B-491C-BD39-A8E506D7E2F8}" srcOrd="3" destOrd="0" presId="urn:microsoft.com/office/officeart/2005/8/layout/hierarchy1"/>
    <dgm:cxn modelId="{5B6913AE-D87A-469A-9E2B-53B776D316C4}" type="presParOf" srcId="{2873FD12-F12B-491C-BD39-A8E506D7E2F8}" destId="{A8918201-B64A-4745-97A3-802A96E131C0}" srcOrd="0" destOrd="0" presId="urn:microsoft.com/office/officeart/2005/8/layout/hierarchy1"/>
    <dgm:cxn modelId="{587861F0-B45D-4C93-83E3-6E09EBB69657}" type="presParOf" srcId="{A8918201-B64A-4745-97A3-802A96E131C0}" destId="{7E8BF28F-1C67-4E5D-99CD-9CA9B01EB527}" srcOrd="0" destOrd="0" presId="urn:microsoft.com/office/officeart/2005/8/layout/hierarchy1"/>
    <dgm:cxn modelId="{DE282BB8-C47A-4496-A63B-5D37BD57D218}" type="presParOf" srcId="{A8918201-B64A-4745-97A3-802A96E131C0}" destId="{0119FD3E-D329-4C56-8C89-75746A87151D}" srcOrd="1" destOrd="0" presId="urn:microsoft.com/office/officeart/2005/8/layout/hierarchy1"/>
    <dgm:cxn modelId="{12F90E7F-315C-471F-A43D-72F1F2E80D3D}" type="presParOf" srcId="{2873FD12-F12B-491C-BD39-A8E506D7E2F8}" destId="{EFE15C3E-DFF6-4681-B1BF-C73C85A84A5E}" srcOrd="1" destOrd="0" presId="urn:microsoft.com/office/officeart/2005/8/layout/hierarchy1"/>
    <dgm:cxn modelId="{F2ED3678-DF4E-427C-83DB-1861016EC1AE}" type="presParOf" srcId="{714E82B8-39C9-4A98-8B47-367EAEB3A902}" destId="{F4726784-AA20-4EEB-B8EB-D50ED52009A5}" srcOrd="2" destOrd="0" presId="urn:microsoft.com/office/officeart/2005/8/layout/hierarchy1"/>
    <dgm:cxn modelId="{72C92D89-540F-447F-AB69-97BBFF2C9769}" type="presParOf" srcId="{714E82B8-39C9-4A98-8B47-367EAEB3A902}" destId="{18102684-9CD9-42FF-A8D9-D526328F591A}" srcOrd="3" destOrd="0" presId="urn:microsoft.com/office/officeart/2005/8/layout/hierarchy1"/>
    <dgm:cxn modelId="{4F8D1DE8-0BCD-4D3C-B106-952A259F9A6A}" type="presParOf" srcId="{18102684-9CD9-42FF-A8D9-D526328F591A}" destId="{FE3B2CF8-39CF-4E22-9462-A7EB72A2A3A4}" srcOrd="0" destOrd="0" presId="urn:microsoft.com/office/officeart/2005/8/layout/hierarchy1"/>
    <dgm:cxn modelId="{DB7B92CF-AD16-4F4F-AE8F-33BFEDEFEA71}" type="presParOf" srcId="{FE3B2CF8-39CF-4E22-9462-A7EB72A2A3A4}" destId="{0A70A68B-4960-4BCB-8A0F-F69F5BE16A01}" srcOrd="0" destOrd="0" presId="urn:microsoft.com/office/officeart/2005/8/layout/hierarchy1"/>
    <dgm:cxn modelId="{E2AC4C41-B982-4529-A529-20C8E0D63002}" type="presParOf" srcId="{FE3B2CF8-39CF-4E22-9462-A7EB72A2A3A4}" destId="{037DA0AD-BC88-40E4-9F94-5FD54A155C3B}" srcOrd="1" destOrd="0" presId="urn:microsoft.com/office/officeart/2005/8/layout/hierarchy1"/>
    <dgm:cxn modelId="{2C381A59-3B56-4CF0-8B0F-6AA67F1D4829}" type="presParOf" srcId="{18102684-9CD9-42FF-A8D9-D526328F591A}" destId="{7606BF81-E6B0-4A92-B4DE-7C5E828374C1}" srcOrd="1" destOrd="0" presId="urn:microsoft.com/office/officeart/2005/8/layout/hierarchy1"/>
    <dgm:cxn modelId="{18FFAF9E-490E-416D-9836-F23445131176}" type="presParOf" srcId="{7606BF81-E6B0-4A92-B4DE-7C5E828374C1}" destId="{AF081F03-2F33-42D3-AF40-4DDB469428FF}" srcOrd="0" destOrd="0" presId="urn:microsoft.com/office/officeart/2005/8/layout/hierarchy1"/>
    <dgm:cxn modelId="{6D78EC1D-3FD5-4318-B048-F2EF0A3F0613}" type="presParOf" srcId="{7606BF81-E6B0-4A92-B4DE-7C5E828374C1}" destId="{DB4BFC3C-FE14-4825-97E2-E9C220FA1B14}" srcOrd="1" destOrd="0" presId="urn:microsoft.com/office/officeart/2005/8/layout/hierarchy1"/>
    <dgm:cxn modelId="{8360B3E0-7393-4DAB-99D3-93A4C38F1ABD}" type="presParOf" srcId="{DB4BFC3C-FE14-4825-97E2-E9C220FA1B14}" destId="{677E207C-3303-4ABF-9783-B047893518E4}" srcOrd="0" destOrd="0" presId="urn:microsoft.com/office/officeart/2005/8/layout/hierarchy1"/>
    <dgm:cxn modelId="{26CC6BA1-E6D5-4A37-9350-08422FDBF72E}" type="presParOf" srcId="{677E207C-3303-4ABF-9783-B047893518E4}" destId="{6F16B17C-5A83-4C5B-9CCD-2C5C9D47B5EF}" srcOrd="0" destOrd="0" presId="urn:microsoft.com/office/officeart/2005/8/layout/hierarchy1"/>
    <dgm:cxn modelId="{403C22D8-EC4F-4F3F-981A-31B5D9D26472}" type="presParOf" srcId="{677E207C-3303-4ABF-9783-B047893518E4}" destId="{85E1E389-F0C2-4A75-BB4C-9404EE24BE5F}" srcOrd="1" destOrd="0" presId="urn:microsoft.com/office/officeart/2005/8/layout/hierarchy1"/>
    <dgm:cxn modelId="{D56E804D-B822-4B70-8FB5-32D7EF25F357}" type="presParOf" srcId="{DB4BFC3C-FE14-4825-97E2-E9C220FA1B14}" destId="{3C18AE37-355C-4E25-9692-79CBB5560B14}" srcOrd="1" destOrd="0" presId="urn:microsoft.com/office/officeart/2005/8/layout/hierarchy1"/>
    <dgm:cxn modelId="{D0D61B72-7721-4544-8FD4-982F1903B939}" type="presParOf" srcId="{3C18AE37-355C-4E25-9692-79CBB5560B14}" destId="{60C07E0B-B221-4644-9B13-960B7BF703EA}" srcOrd="0" destOrd="0" presId="urn:microsoft.com/office/officeart/2005/8/layout/hierarchy1"/>
    <dgm:cxn modelId="{07EFE958-C437-4527-820A-17D5BBD8A1BD}" type="presParOf" srcId="{3C18AE37-355C-4E25-9692-79CBB5560B14}" destId="{6AA636E4-7631-4CFE-BF0C-FFCD59DBE48C}" srcOrd="1" destOrd="0" presId="urn:microsoft.com/office/officeart/2005/8/layout/hierarchy1"/>
    <dgm:cxn modelId="{FD67F41C-AC1D-423E-88A0-108787FFEBCF}" type="presParOf" srcId="{6AA636E4-7631-4CFE-BF0C-FFCD59DBE48C}" destId="{93FC55EE-8ED5-471A-9D70-0AFBC4D1084F}" srcOrd="0" destOrd="0" presId="urn:microsoft.com/office/officeart/2005/8/layout/hierarchy1"/>
    <dgm:cxn modelId="{EBBFD891-EB1C-4BE6-9386-12BCF6C5C9DD}" type="presParOf" srcId="{93FC55EE-8ED5-471A-9D70-0AFBC4D1084F}" destId="{137931BD-6690-45EB-B5B3-E645428EC6A3}" srcOrd="0" destOrd="0" presId="urn:microsoft.com/office/officeart/2005/8/layout/hierarchy1"/>
    <dgm:cxn modelId="{891CC1F6-3A8B-485C-8D3F-0FD78F1F8721}" type="presParOf" srcId="{93FC55EE-8ED5-471A-9D70-0AFBC4D1084F}" destId="{95E9F225-B5E9-4CBE-9E99-94E6F29B4227}" srcOrd="1" destOrd="0" presId="urn:microsoft.com/office/officeart/2005/8/layout/hierarchy1"/>
    <dgm:cxn modelId="{CE89D916-1CBF-42F5-820C-C16DD6775BE8}" type="presParOf" srcId="{6AA636E4-7631-4CFE-BF0C-FFCD59DBE48C}" destId="{8DD0E60C-25A9-4CE0-BC6F-47801F7D41AE}" srcOrd="1" destOrd="0" presId="urn:microsoft.com/office/officeart/2005/8/layout/hierarchy1"/>
    <dgm:cxn modelId="{500A6049-E0F2-422F-A740-79B5D0D359B3}" type="presParOf" srcId="{3C18AE37-355C-4E25-9692-79CBB5560B14}" destId="{33BE95A8-EC16-4651-8A75-D2C5F493D324}" srcOrd="2" destOrd="0" presId="urn:microsoft.com/office/officeart/2005/8/layout/hierarchy1"/>
    <dgm:cxn modelId="{BE5F34B7-25E3-4D62-B056-52064382B5B5}" type="presParOf" srcId="{3C18AE37-355C-4E25-9692-79CBB5560B14}" destId="{89323E3A-AF50-4CFA-BB86-1F7A0F70CAFA}" srcOrd="3" destOrd="0" presId="urn:microsoft.com/office/officeart/2005/8/layout/hierarchy1"/>
    <dgm:cxn modelId="{39F4D294-51CD-42FC-B7DD-0BE119673A8F}" type="presParOf" srcId="{89323E3A-AF50-4CFA-BB86-1F7A0F70CAFA}" destId="{36A2A3BF-64AA-4D36-A0D0-A4B74DD6E003}" srcOrd="0" destOrd="0" presId="urn:microsoft.com/office/officeart/2005/8/layout/hierarchy1"/>
    <dgm:cxn modelId="{D7D871E7-C564-4E4F-8DFB-7B0B7EAEA540}" type="presParOf" srcId="{36A2A3BF-64AA-4D36-A0D0-A4B74DD6E003}" destId="{2ED90D35-BAB3-421C-83AC-D99F632BD85A}" srcOrd="0" destOrd="0" presId="urn:microsoft.com/office/officeart/2005/8/layout/hierarchy1"/>
    <dgm:cxn modelId="{DC3618DD-E583-4176-9705-56078FFF3E72}" type="presParOf" srcId="{36A2A3BF-64AA-4D36-A0D0-A4B74DD6E003}" destId="{A52EF9B9-3197-4423-89FA-0ED963F7732D}" srcOrd="1" destOrd="0" presId="urn:microsoft.com/office/officeart/2005/8/layout/hierarchy1"/>
    <dgm:cxn modelId="{E21F242B-E674-4514-A084-836A4310BC4E}" type="presParOf" srcId="{89323E3A-AF50-4CFA-BB86-1F7A0F70CAFA}" destId="{489A964B-6FA7-4994-B5E6-D067A43F1349}" srcOrd="1" destOrd="0" presId="urn:microsoft.com/office/officeart/2005/8/layout/hierarchy1"/>
    <dgm:cxn modelId="{6F3DA738-F7AA-414B-B36A-93BEC09DE158}" type="presParOf" srcId="{7606BF81-E6B0-4A92-B4DE-7C5E828374C1}" destId="{E513F663-B233-4EEA-BA61-1DF91737E34D}" srcOrd="2" destOrd="0" presId="urn:microsoft.com/office/officeart/2005/8/layout/hierarchy1"/>
    <dgm:cxn modelId="{D5FEB130-301F-4FFB-A554-4FC53BF53030}" type="presParOf" srcId="{7606BF81-E6B0-4A92-B4DE-7C5E828374C1}" destId="{98AB3ED0-2C22-43D1-BAA2-3701B8A8C975}" srcOrd="3" destOrd="0" presId="urn:microsoft.com/office/officeart/2005/8/layout/hierarchy1"/>
    <dgm:cxn modelId="{2DAF8E5F-23D3-4657-8EFD-889A2459E94E}" type="presParOf" srcId="{98AB3ED0-2C22-43D1-BAA2-3701B8A8C975}" destId="{71DCD2AE-5DCB-4A23-A8E0-93961D0ACAEF}" srcOrd="0" destOrd="0" presId="urn:microsoft.com/office/officeart/2005/8/layout/hierarchy1"/>
    <dgm:cxn modelId="{9D7BF6D0-E43D-4F20-A2CD-0AD9A4DA463E}" type="presParOf" srcId="{71DCD2AE-5DCB-4A23-A8E0-93961D0ACAEF}" destId="{2C14915D-21EC-4E1F-8313-0D51AE3388E8}" srcOrd="0" destOrd="0" presId="urn:microsoft.com/office/officeart/2005/8/layout/hierarchy1"/>
    <dgm:cxn modelId="{65A339A3-97E8-4604-AEB9-D01D87603D70}" type="presParOf" srcId="{71DCD2AE-5DCB-4A23-A8E0-93961D0ACAEF}" destId="{E73DCAED-2F47-46E8-922E-AAA473F21D8D}" srcOrd="1" destOrd="0" presId="urn:microsoft.com/office/officeart/2005/8/layout/hierarchy1"/>
    <dgm:cxn modelId="{53CB0E25-9506-4453-9C3D-286752E92D17}" type="presParOf" srcId="{98AB3ED0-2C22-43D1-BAA2-3701B8A8C975}" destId="{AA52D32F-F411-43DA-8563-FF0FB600A0A4}" srcOrd="1" destOrd="0" presId="urn:microsoft.com/office/officeart/2005/8/layout/hierarchy1"/>
    <dgm:cxn modelId="{525BFAB8-85AD-4162-B5D5-52128FFA633D}" type="presParOf" srcId="{AA52D32F-F411-43DA-8563-FF0FB600A0A4}" destId="{2A021B9D-5ABF-4F8D-99CF-A01F9ADE7BD6}" srcOrd="0" destOrd="0" presId="urn:microsoft.com/office/officeart/2005/8/layout/hierarchy1"/>
    <dgm:cxn modelId="{2796F657-5192-4C6E-AEB5-F65CD297676D}" type="presParOf" srcId="{AA52D32F-F411-43DA-8563-FF0FB600A0A4}" destId="{40443360-D14F-471B-B8FE-D36D827FA8FD}" srcOrd="1" destOrd="0" presId="urn:microsoft.com/office/officeart/2005/8/layout/hierarchy1"/>
    <dgm:cxn modelId="{E14897CA-A2B1-40D8-B6D0-A69CF3E94769}" type="presParOf" srcId="{40443360-D14F-471B-B8FE-D36D827FA8FD}" destId="{CC69FDBA-ACD1-42DC-AC3E-97DDE38BB29C}" srcOrd="0" destOrd="0" presId="urn:microsoft.com/office/officeart/2005/8/layout/hierarchy1"/>
    <dgm:cxn modelId="{6E752188-606A-4C5A-B831-E3D2A7499FE0}" type="presParOf" srcId="{CC69FDBA-ACD1-42DC-AC3E-97DDE38BB29C}" destId="{E8F3C129-E72E-4308-877D-889FD3762B1D}" srcOrd="0" destOrd="0" presId="urn:microsoft.com/office/officeart/2005/8/layout/hierarchy1"/>
    <dgm:cxn modelId="{02F6270D-2740-45A4-BF56-398DF5D9A3EB}" type="presParOf" srcId="{CC69FDBA-ACD1-42DC-AC3E-97DDE38BB29C}" destId="{7436D0EC-F281-499C-911F-1E79156E747E}" srcOrd="1" destOrd="0" presId="urn:microsoft.com/office/officeart/2005/8/layout/hierarchy1"/>
    <dgm:cxn modelId="{A254FFDB-4581-4F28-88E6-EEA70498B853}" type="presParOf" srcId="{40443360-D14F-471B-B8FE-D36D827FA8FD}" destId="{A2ADBC82-AD28-4039-8D57-9290884DBCF0}" srcOrd="1" destOrd="0" presId="urn:microsoft.com/office/officeart/2005/8/layout/hierarchy1"/>
    <dgm:cxn modelId="{82AC06B1-7EA5-468D-92A2-BA4E066F7911}" type="presParOf" srcId="{AA52D32F-F411-43DA-8563-FF0FB600A0A4}" destId="{9E62DFBE-68C3-4E43-8F7E-77CBB5B7765E}" srcOrd="2" destOrd="0" presId="urn:microsoft.com/office/officeart/2005/8/layout/hierarchy1"/>
    <dgm:cxn modelId="{A62A3F14-5D10-4CE9-965F-E1B895CCFF6F}" type="presParOf" srcId="{AA52D32F-F411-43DA-8563-FF0FB600A0A4}" destId="{30C618BA-547C-417B-A6E5-6906E8743086}" srcOrd="3" destOrd="0" presId="urn:microsoft.com/office/officeart/2005/8/layout/hierarchy1"/>
    <dgm:cxn modelId="{FAB9B608-3798-45CA-BEA5-AFDE75CB30CB}" type="presParOf" srcId="{30C618BA-547C-417B-A6E5-6906E8743086}" destId="{0729BCC1-0E7A-4254-9B28-B7B5BA89972A}" srcOrd="0" destOrd="0" presId="urn:microsoft.com/office/officeart/2005/8/layout/hierarchy1"/>
    <dgm:cxn modelId="{175A49D6-1517-4E41-AA9C-F9843E4ABB5C}" type="presParOf" srcId="{0729BCC1-0E7A-4254-9B28-B7B5BA89972A}" destId="{01324A8B-C766-468B-93D1-38777CED23E2}" srcOrd="0" destOrd="0" presId="urn:microsoft.com/office/officeart/2005/8/layout/hierarchy1"/>
    <dgm:cxn modelId="{8A757E7D-EDCF-43DD-BDC0-6E607B517A03}" type="presParOf" srcId="{0729BCC1-0E7A-4254-9B28-B7B5BA89972A}" destId="{A70CF84F-4014-4941-B9DB-E69F24EC2831}" srcOrd="1" destOrd="0" presId="urn:microsoft.com/office/officeart/2005/8/layout/hierarchy1"/>
    <dgm:cxn modelId="{1EE136F2-CE7F-4CD6-83A8-9A59F3CF9E26}" type="presParOf" srcId="{30C618BA-547C-417B-A6E5-6906E8743086}" destId="{B22DC603-7014-480C-88F8-0AD88C979054}" srcOrd="1" destOrd="0" presId="urn:microsoft.com/office/officeart/2005/8/layout/hierarchy1"/>
    <dgm:cxn modelId="{5BC3A533-8635-422A-A4A0-8618EFB905D7}" type="presParOf" srcId="{F0CA0831-4E75-4E28-ABAA-63DEDECE6BE3}" destId="{563E331F-483A-49E5-9D46-EBBD64580590}" srcOrd="2" destOrd="0" presId="urn:microsoft.com/office/officeart/2005/8/layout/hierarchy1"/>
    <dgm:cxn modelId="{F24B81BF-3B5A-4C9E-9D7E-83629BC43C74}" type="presParOf" srcId="{F0CA0831-4E75-4E28-ABAA-63DEDECE6BE3}" destId="{C21DEDA9-104D-482E-87A5-4D10B28AC898}" srcOrd="3" destOrd="0" presId="urn:microsoft.com/office/officeart/2005/8/layout/hierarchy1"/>
    <dgm:cxn modelId="{6875306A-A1D7-4FDE-B79F-A4161E80E36C}" type="presParOf" srcId="{C21DEDA9-104D-482E-87A5-4D10B28AC898}" destId="{AFE04B91-979B-4487-A641-DECA4DEE5016}" srcOrd="0" destOrd="0" presId="urn:microsoft.com/office/officeart/2005/8/layout/hierarchy1"/>
    <dgm:cxn modelId="{2B78C240-6F27-4361-B871-CC2684866858}" type="presParOf" srcId="{AFE04B91-979B-4487-A641-DECA4DEE5016}" destId="{252248D7-68B9-4107-9404-4182B034EDB6}" srcOrd="0" destOrd="0" presId="urn:microsoft.com/office/officeart/2005/8/layout/hierarchy1"/>
    <dgm:cxn modelId="{3865E124-9DA8-4338-BA67-EBF9D9AFFD61}" type="presParOf" srcId="{AFE04B91-979B-4487-A641-DECA4DEE5016}" destId="{EB75327E-1976-42C8-AF7E-70EAA93A58DD}" srcOrd="1" destOrd="0" presId="urn:microsoft.com/office/officeart/2005/8/layout/hierarchy1"/>
    <dgm:cxn modelId="{1C5980FA-617E-43A5-AAB4-7D8148761C7C}" type="presParOf" srcId="{C21DEDA9-104D-482E-87A5-4D10B28AC898}" destId="{30D2401D-C194-425E-8C40-2D8905930187}" srcOrd="1" destOrd="0" presId="urn:microsoft.com/office/officeart/2005/8/layout/hierarchy1"/>
    <dgm:cxn modelId="{76848CB9-5139-4A0D-8408-BFDBD8F9FF65}" type="presParOf" srcId="{30D2401D-C194-425E-8C40-2D8905930187}" destId="{E52C81A5-037A-4237-AC7F-61E1CB7D65C4}" srcOrd="0" destOrd="0" presId="urn:microsoft.com/office/officeart/2005/8/layout/hierarchy1"/>
    <dgm:cxn modelId="{061BCFC8-D1A5-46F2-AEE9-01F4EDAF1193}" type="presParOf" srcId="{30D2401D-C194-425E-8C40-2D8905930187}" destId="{ED34BDBA-E836-46F5-9858-E036086EE9AE}" srcOrd="1" destOrd="0" presId="urn:microsoft.com/office/officeart/2005/8/layout/hierarchy1"/>
    <dgm:cxn modelId="{90DD655F-276D-449B-9E20-B3F6782E9C2C}" type="presParOf" srcId="{ED34BDBA-E836-46F5-9858-E036086EE9AE}" destId="{096DB158-BA31-48F8-9442-558EDD4EA81A}" srcOrd="0" destOrd="0" presId="urn:microsoft.com/office/officeart/2005/8/layout/hierarchy1"/>
    <dgm:cxn modelId="{2B8A1FB1-EDA8-4041-82CF-72C6659D3922}" type="presParOf" srcId="{096DB158-BA31-48F8-9442-558EDD4EA81A}" destId="{FC4A3B30-DBD9-4E8C-B408-DEE8C4749E0A}" srcOrd="0" destOrd="0" presId="urn:microsoft.com/office/officeart/2005/8/layout/hierarchy1"/>
    <dgm:cxn modelId="{02BE8684-0B4D-4471-9F24-D4668877EBDC}" type="presParOf" srcId="{096DB158-BA31-48F8-9442-558EDD4EA81A}" destId="{BCD01E37-F957-4BD0-BA0C-A7F05CDE34D5}" srcOrd="1" destOrd="0" presId="urn:microsoft.com/office/officeart/2005/8/layout/hierarchy1"/>
    <dgm:cxn modelId="{9DCBE0BE-DABC-4C79-B932-614D7271FA80}" type="presParOf" srcId="{ED34BDBA-E836-46F5-9858-E036086EE9AE}" destId="{C8A6740A-FAC1-4AE2-AF5A-2694DB92B060}" srcOrd="1" destOrd="0" presId="urn:microsoft.com/office/officeart/2005/8/layout/hierarchy1"/>
    <dgm:cxn modelId="{F1766700-15C0-4AF9-A295-E667A5C57ADC}" type="presParOf" srcId="{C8A6740A-FAC1-4AE2-AF5A-2694DB92B060}" destId="{8F722362-E8AE-4009-843B-8B92735EC7E9}" srcOrd="0" destOrd="0" presId="urn:microsoft.com/office/officeart/2005/8/layout/hierarchy1"/>
    <dgm:cxn modelId="{90C20FB5-471C-4EE6-9A73-0B5DC06B4E4A}" type="presParOf" srcId="{C8A6740A-FAC1-4AE2-AF5A-2694DB92B060}" destId="{5979A022-D251-4844-B35C-18FC7236EC7C}" srcOrd="1" destOrd="0" presId="urn:microsoft.com/office/officeart/2005/8/layout/hierarchy1"/>
    <dgm:cxn modelId="{C6EE7F84-BAB1-42C6-A986-0B8425220225}" type="presParOf" srcId="{5979A022-D251-4844-B35C-18FC7236EC7C}" destId="{FA3038BC-294E-482C-9657-B8C0F72A4E2E}" srcOrd="0" destOrd="0" presId="urn:microsoft.com/office/officeart/2005/8/layout/hierarchy1"/>
    <dgm:cxn modelId="{CAB86F47-B1E1-4173-B757-3B058C36E0AB}" type="presParOf" srcId="{FA3038BC-294E-482C-9657-B8C0F72A4E2E}" destId="{EF717572-0137-4530-AF31-D2C327551B7B}" srcOrd="0" destOrd="0" presId="urn:microsoft.com/office/officeart/2005/8/layout/hierarchy1"/>
    <dgm:cxn modelId="{D9086DA2-38EA-4C86-8635-53C8C39976DF}" type="presParOf" srcId="{FA3038BC-294E-482C-9657-B8C0F72A4E2E}" destId="{2A081859-D55C-4FBD-AA7C-C9C7C151F206}" srcOrd="1" destOrd="0" presId="urn:microsoft.com/office/officeart/2005/8/layout/hierarchy1"/>
    <dgm:cxn modelId="{0BD6FAC0-8EF0-4CFB-921E-7C7279746F3C}" type="presParOf" srcId="{5979A022-D251-4844-B35C-18FC7236EC7C}" destId="{9A11CEA6-0918-4642-A422-21C16B69FCAB}" srcOrd="1" destOrd="0" presId="urn:microsoft.com/office/officeart/2005/8/layout/hierarchy1"/>
    <dgm:cxn modelId="{0C20F6DB-3A4C-49B7-A7F5-DCDD27D4BCB4}" type="presParOf" srcId="{9A11CEA6-0918-4642-A422-21C16B69FCAB}" destId="{9C40CE7D-1E92-40A4-8829-B9353F31F77F}" srcOrd="0" destOrd="0" presId="urn:microsoft.com/office/officeart/2005/8/layout/hierarchy1"/>
    <dgm:cxn modelId="{06DE8CFA-A629-4D8F-983C-00272EC986C6}" type="presParOf" srcId="{9A11CEA6-0918-4642-A422-21C16B69FCAB}" destId="{7BCE7E0D-41DB-4141-BBEE-CCAE17523F18}" srcOrd="1" destOrd="0" presId="urn:microsoft.com/office/officeart/2005/8/layout/hierarchy1"/>
    <dgm:cxn modelId="{0441ED8C-A8E3-4CE3-BFD2-BA98511DDDF0}" type="presParOf" srcId="{7BCE7E0D-41DB-4141-BBEE-CCAE17523F18}" destId="{0BB7F3AC-6AF6-4C0E-949A-B4517F7D936C}" srcOrd="0" destOrd="0" presId="urn:microsoft.com/office/officeart/2005/8/layout/hierarchy1"/>
    <dgm:cxn modelId="{6DFF6D36-152B-4D26-9CD7-D4B1E452A1FE}" type="presParOf" srcId="{0BB7F3AC-6AF6-4C0E-949A-B4517F7D936C}" destId="{97F04008-57D0-40F4-B324-A84E464EC5E7}" srcOrd="0" destOrd="0" presId="urn:microsoft.com/office/officeart/2005/8/layout/hierarchy1"/>
    <dgm:cxn modelId="{0BC34E21-C64D-4C64-BC62-30AA18D9BCAD}" type="presParOf" srcId="{0BB7F3AC-6AF6-4C0E-949A-B4517F7D936C}" destId="{1F2E70F5-2755-4760-AF82-FD7A86130E64}" srcOrd="1" destOrd="0" presId="urn:microsoft.com/office/officeart/2005/8/layout/hierarchy1"/>
    <dgm:cxn modelId="{ABCAE3F1-6BD2-4BB8-8777-FB2E6BACDE29}" type="presParOf" srcId="{7BCE7E0D-41DB-4141-BBEE-CCAE17523F18}" destId="{68382CC3-7365-46BB-80F6-F722B8E1C65D}" srcOrd="1" destOrd="0" presId="urn:microsoft.com/office/officeart/2005/8/layout/hierarchy1"/>
    <dgm:cxn modelId="{8BDB01DC-7471-4B85-B5EA-1B6375E55F20}" type="presParOf" srcId="{9A11CEA6-0918-4642-A422-21C16B69FCAB}" destId="{4DA62376-B0C6-47A8-8F44-01095515B433}" srcOrd="2" destOrd="0" presId="urn:microsoft.com/office/officeart/2005/8/layout/hierarchy1"/>
    <dgm:cxn modelId="{CF904EEE-86AB-47A3-97C0-F5CFF84E818B}" type="presParOf" srcId="{9A11CEA6-0918-4642-A422-21C16B69FCAB}" destId="{44B86D11-273B-4334-9AE0-ADE83EBD0BB7}" srcOrd="3" destOrd="0" presId="urn:microsoft.com/office/officeart/2005/8/layout/hierarchy1"/>
    <dgm:cxn modelId="{97B71623-6B01-4DE5-9A4B-C5ADD108D44C}" type="presParOf" srcId="{44B86D11-273B-4334-9AE0-ADE83EBD0BB7}" destId="{5F1D6963-D8A0-465B-912D-A66E7113BD4B}" srcOrd="0" destOrd="0" presId="urn:microsoft.com/office/officeart/2005/8/layout/hierarchy1"/>
    <dgm:cxn modelId="{CDDA16FC-9678-482B-A56C-C30AEB4D07BB}" type="presParOf" srcId="{5F1D6963-D8A0-465B-912D-A66E7113BD4B}" destId="{0A2BA758-EA0B-4C78-8CD4-B12719CC2550}" srcOrd="0" destOrd="0" presId="urn:microsoft.com/office/officeart/2005/8/layout/hierarchy1"/>
    <dgm:cxn modelId="{B8CAF0D3-3E15-4C01-A1FA-352A88C43DEC}" type="presParOf" srcId="{5F1D6963-D8A0-465B-912D-A66E7113BD4B}" destId="{E0F929AA-F526-4870-88B0-71EAA180EEA9}" srcOrd="1" destOrd="0" presId="urn:microsoft.com/office/officeart/2005/8/layout/hierarchy1"/>
    <dgm:cxn modelId="{CA5A7A44-A274-49B2-97D2-AC2E15DA5FDD}" type="presParOf" srcId="{44B86D11-273B-4334-9AE0-ADE83EBD0BB7}" destId="{F265EAD7-7722-4CA7-9999-8BBCDF7712A0}" srcOrd="1" destOrd="0" presId="urn:microsoft.com/office/officeart/2005/8/layout/hierarchy1"/>
    <dgm:cxn modelId="{8AE1BB34-B825-460F-93B1-6F28CBEBE1E8}" type="presParOf" srcId="{C8A6740A-FAC1-4AE2-AF5A-2694DB92B060}" destId="{24511599-3C4F-458F-B28A-D40F24F6E15A}" srcOrd="2" destOrd="0" presId="urn:microsoft.com/office/officeart/2005/8/layout/hierarchy1"/>
    <dgm:cxn modelId="{040A6D99-F28E-4CD8-BFA5-919F0B69B433}" type="presParOf" srcId="{C8A6740A-FAC1-4AE2-AF5A-2694DB92B060}" destId="{29C4687C-D678-45FB-8D75-A2B5A5AFB4B7}" srcOrd="3" destOrd="0" presId="urn:microsoft.com/office/officeart/2005/8/layout/hierarchy1"/>
    <dgm:cxn modelId="{42A317FE-7CC0-4ADD-9C02-B8D57A4BF170}" type="presParOf" srcId="{29C4687C-D678-45FB-8D75-A2B5A5AFB4B7}" destId="{72DD0D1C-0ADC-4220-9622-590792D11BFF}" srcOrd="0" destOrd="0" presId="urn:microsoft.com/office/officeart/2005/8/layout/hierarchy1"/>
    <dgm:cxn modelId="{A0126E70-F317-4792-8C87-5113C3AF4129}" type="presParOf" srcId="{72DD0D1C-0ADC-4220-9622-590792D11BFF}" destId="{B798A096-E6DA-479E-9CD3-DFF4D87203B9}" srcOrd="0" destOrd="0" presId="urn:microsoft.com/office/officeart/2005/8/layout/hierarchy1"/>
    <dgm:cxn modelId="{223DE564-6731-4CD0-BCE9-94BA6A67B3A7}" type="presParOf" srcId="{72DD0D1C-0ADC-4220-9622-590792D11BFF}" destId="{016414AC-606E-4717-A412-93ED937A7F0D}" srcOrd="1" destOrd="0" presId="urn:microsoft.com/office/officeart/2005/8/layout/hierarchy1"/>
    <dgm:cxn modelId="{3A8512D5-240C-4DD3-9170-B8C8C36B36AB}" type="presParOf" srcId="{29C4687C-D678-45FB-8D75-A2B5A5AFB4B7}" destId="{B4B21ED6-9E7D-4026-9A71-E4DB18BA6ED3}" srcOrd="1" destOrd="0" presId="urn:microsoft.com/office/officeart/2005/8/layout/hierarchy1"/>
    <dgm:cxn modelId="{C8BE03A8-D827-4C35-A204-1DB395B73FC1}" type="presParOf" srcId="{B4B21ED6-9E7D-4026-9A71-E4DB18BA6ED3}" destId="{9FE643BE-5BD2-4065-8C35-AC5EC86EF575}" srcOrd="0" destOrd="0" presId="urn:microsoft.com/office/officeart/2005/8/layout/hierarchy1"/>
    <dgm:cxn modelId="{D1312982-6C63-4C6E-9789-0C195B4984F6}" type="presParOf" srcId="{B4B21ED6-9E7D-4026-9A71-E4DB18BA6ED3}" destId="{8887E108-4D39-4673-A377-08526B566B02}" srcOrd="1" destOrd="0" presId="urn:microsoft.com/office/officeart/2005/8/layout/hierarchy1"/>
    <dgm:cxn modelId="{A5C5C2CA-0C43-4CE9-9781-EE7E11AC9ECA}" type="presParOf" srcId="{8887E108-4D39-4673-A377-08526B566B02}" destId="{F651739E-87C2-47DD-9DD4-F4286F96E807}" srcOrd="0" destOrd="0" presId="urn:microsoft.com/office/officeart/2005/8/layout/hierarchy1"/>
    <dgm:cxn modelId="{C597E630-E587-4FDF-8562-0649F0700C45}" type="presParOf" srcId="{F651739E-87C2-47DD-9DD4-F4286F96E807}" destId="{70A2821A-0F97-44C8-B01E-64463D9AA211}" srcOrd="0" destOrd="0" presId="urn:microsoft.com/office/officeart/2005/8/layout/hierarchy1"/>
    <dgm:cxn modelId="{C32B2956-1CC9-4D96-B739-63E9976E3A8F}" type="presParOf" srcId="{F651739E-87C2-47DD-9DD4-F4286F96E807}" destId="{409FE951-83E7-4D35-9ECB-97F0DDA8A7DC}" srcOrd="1" destOrd="0" presId="urn:microsoft.com/office/officeart/2005/8/layout/hierarchy1"/>
    <dgm:cxn modelId="{8B7A40D6-4260-4D71-9E0B-1A7829C529DC}" type="presParOf" srcId="{8887E108-4D39-4673-A377-08526B566B02}" destId="{D787F6FB-DC5A-4C7E-8E9A-A1341D87DAFE}" srcOrd="1" destOrd="0" presId="urn:microsoft.com/office/officeart/2005/8/layout/hierarchy1"/>
    <dgm:cxn modelId="{3472C965-89F7-46DC-84EA-87BDC024EF80}" type="presParOf" srcId="{B4B21ED6-9E7D-4026-9A71-E4DB18BA6ED3}" destId="{EF48314E-5D3E-453F-8A95-45DE8D3461B4}" srcOrd="2" destOrd="0" presId="urn:microsoft.com/office/officeart/2005/8/layout/hierarchy1"/>
    <dgm:cxn modelId="{6345CC11-F062-4BEC-AA72-31713560A857}" type="presParOf" srcId="{B4B21ED6-9E7D-4026-9A71-E4DB18BA6ED3}" destId="{86DF3867-F96F-4F5F-AE57-A0B1CF79BFD0}" srcOrd="3" destOrd="0" presId="urn:microsoft.com/office/officeart/2005/8/layout/hierarchy1"/>
    <dgm:cxn modelId="{3A9B2625-87DE-4213-9051-C525D8348BBA}" type="presParOf" srcId="{86DF3867-F96F-4F5F-AE57-A0B1CF79BFD0}" destId="{120391DD-0AC2-49E3-A023-7D34240913B8}" srcOrd="0" destOrd="0" presId="urn:microsoft.com/office/officeart/2005/8/layout/hierarchy1"/>
    <dgm:cxn modelId="{92D62D39-1105-4582-ACB7-C4368BE3D616}" type="presParOf" srcId="{120391DD-0AC2-49E3-A023-7D34240913B8}" destId="{3E2CB97F-E369-412C-A7C2-D6609A986882}" srcOrd="0" destOrd="0" presId="urn:microsoft.com/office/officeart/2005/8/layout/hierarchy1"/>
    <dgm:cxn modelId="{BC50FB7A-8448-45B7-BEDE-3711F5EF03BF}" type="presParOf" srcId="{120391DD-0AC2-49E3-A023-7D34240913B8}" destId="{C53BE8A0-7064-4B33-9E4F-18E2C1A3BCD6}" srcOrd="1" destOrd="0" presId="urn:microsoft.com/office/officeart/2005/8/layout/hierarchy1"/>
    <dgm:cxn modelId="{F2313B14-A7E8-4D0A-8671-4CBB0A147E2E}" type="presParOf" srcId="{86DF3867-F96F-4F5F-AE57-A0B1CF79BFD0}" destId="{61540FD9-C4AC-4F20-BAD7-1C2D2ED3A2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9464B-A31A-4CC2-8BB4-EB1C2DDDA056}">
      <dsp:nvSpPr>
        <dsp:cNvPr id="0" name=""/>
        <dsp:cNvSpPr/>
      </dsp:nvSpPr>
      <dsp:spPr>
        <a:xfrm>
          <a:off x="10340857" y="3495105"/>
          <a:ext cx="91440" cy="456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86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F4228-43F7-43D3-AB13-F915006E71A9}">
      <dsp:nvSpPr>
        <dsp:cNvPr id="0" name=""/>
        <dsp:cNvSpPr/>
      </dsp:nvSpPr>
      <dsp:spPr>
        <a:xfrm>
          <a:off x="6066686" y="2040742"/>
          <a:ext cx="4319891" cy="456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37"/>
              </a:lnTo>
              <a:lnTo>
                <a:pt x="4319891" y="311337"/>
              </a:lnTo>
              <a:lnTo>
                <a:pt x="4319891" y="4568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0CC68-67ED-4A00-BD6F-AED9028D38CA}">
      <dsp:nvSpPr>
        <dsp:cNvPr id="0" name=""/>
        <dsp:cNvSpPr/>
      </dsp:nvSpPr>
      <dsp:spPr>
        <a:xfrm>
          <a:off x="7506650" y="3495105"/>
          <a:ext cx="959975" cy="456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37"/>
              </a:lnTo>
              <a:lnTo>
                <a:pt x="959975" y="311337"/>
              </a:lnTo>
              <a:lnTo>
                <a:pt x="959975" y="45686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3A3C2-3B10-4675-8EF5-1C0C9C4D32A9}">
      <dsp:nvSpPr>
        <dsp:cNvPr id="0" name=""/>
        <dsp:cNvSpPr/>
      </dsp:nvSpPr>
      <dsp:spPr>
        <a:xfrm>
          <a:off x="6546674" y="3495105"/>
          <a:ext cx="959975" cy="456861"/>
        </a:xfrm>
        <a:custGeom>
          <a:avLst/>
          <a:gdLst/>
          <a:ahLst/>
          <a:cxnLst/>
          <a:rect l="0" t="0" r="0" b="0"/>
          <a:pathLst>
            <a:path>
              <a:moveTo>
                <a:pt x="959975" y="0"/>
              </a:moveTo>
              <a:lnTo>
                <a:pt x="959975" y="311337"/>
              </a:lnTo>
              <a:lnTo>
                <a:pt x="0" y="311337"/>
              </a:lnTo>
              <a:lnTo>
                <a:pt x="0" y="45686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D47BF-5C4B-42D0-9410-02632805D506}">
      <dsp:nvSpPr>
        <dsp:cNvPr id="0" name=""/>
        <dsp:cNvSpPr/>
      </dsp:nvSpPr>
      <dsp:spPr>
        <a:xfrm>
          <a:off x="6066686" y="2040742"/>
          <a:ext cx="1439963" cy="456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37"/>
              </a:lnTo>
              <a:lnTo>
                <a:pt x="1439963" y="311337"/>
              </a:lnTo>
              <a:lnTo>
                <a:pt x="1439963" y="4568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C7785-25F4-461F-A362-FD3AD8EFDAAE}">
      <dsp:nvSpPr>
        <dsp:cNvPr id="0" name=""/>
        <dsp:cNvSpPr/>
      </dsp:nvSpPr>
      <dsp:spPr>
        <a:xfrm>
          <a:off x="4581003" y="3495105"/>
          <a:ext cx="91440" cy="456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86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4AB89-1048-4D10-A95B-13D8755528A6}">
      <dsp:nvSpPr>
        <dsp:cNvPr id="0" name=""/>
        <dsp:cNvSpPr/>
      </dsp:nvSpPr>
      <dsp:spPr>
        <a:xfrm>
          <a:off x="4626723" y="2040742"/>
          <a:ext cx="1439963" cy="456861"/>
        </a:xfrm>
        <a:custGeom>
          <a:avLst/>
          <a:gdLst/>
          <a:ahLst/>
          <a:cxnLst/>
          <a:rect l="0" t="0" r="0" b="0"/>
          <a:pathLst>
            <a:path>
              <a:moveTo>
                <a:pt x="1439963" y="0"/>
              </a:moveTo>
              <a:lnTo>
                <a:pt x="1439963" y="311337"/>
              </a:lnTo>
              <a:lnTo>
                <a:pt x="0" y="311337"/>
              </a:lnTo>
              <a:lnTo>
                <a:pt x="0" y="4568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B692A-AE46-47F0-83BB-36067A6D0C39}">
      <dsp:nvSpPr>
        <dsp:cNvPr id="0" name=""/>
        <dsp:cNvSpPr/>
      </dsp:nvSpPr>
      <dsp:spPr>
        <a:xfrm>
          <a:off x="1746795" y="3495105"/>
          <a:ext cx="959975" cy="456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37"/>
              </a:lnTo>
              <a:lnTo>
                <a:pt x="959975" y="311337"/>
              </a:lnTo>
              <a:lnTo>
                <a:pt x="959975" y="45686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11885-9416-4825-AEF3-6B1E48F8BB6C}">
      <dsp:nvSpPr>
        <dsp:cNvPr id="0" name=""/>
        <dsp:cNvSpPr/>
      </dsp:nvSpPr>
      <dsp:spPr>
        <a:xfrm>
          <a:off x="786819" y="3495105"/>
          <a:ext cx="959975" cy="456861"/>
        </a:xfrm>
        <a:custGeom>
          <a:avLst/>
          <a:gdLst/>
          <a:ahLst/>
          <a:cxnLst/>
          <a:rect l="0" t="0" r="0" b="0"/>
          <a:pathLst>
            <a:path>
              <a:moveTo>
                <a:pt x="959975" y="0"/>
              </a:moveTo>
              <a:lnTo>
                <a:pt x="959975" y="311337"/>
              </a:lnTo>
              <a:lnTo>
                <a:pt x="0" y="311337"/>
              </a:lnTo>
              <a:lnTo>
                <a:pt x="0" y="45686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98852-3EE5-4E21-8454-C076B0AF668E}">
      <dsp:nvSpPr>
        <dsp:cNvPr id="0" name=""/>
        <dsp:cNvSpPr/>
      </dsp:nvSpPr>
      <dsp:spPr>
        <a:xfrm>
          <a:off x="1746795" y="2040742"/>
          <a:ext cx="4319891" cy="456861"/>
        </a:xfrm>
        <a:custGeom>
          <a:avLst/>
          <a:gdLst/>
          <a:ahLst/>
          <a:cxnLst/>
          <a:rect l="0" t="0" r="0" b="0"/>
          <a:pathLst>
            <a:path>
              <a:moveTo>
                <a:pt x="4319891" y="0"/>
              </a:moveTo>
              <a:lnTo>
                <a:pt x="4319891" y="311337"/>
              </a:lnTo>
              <a:lnTo>
                <a:pt x="0" y="311337"/>
              </a:lnTo>
              <a:lnTo>
                <a:pt x="0" y="4568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FCC9F-193A-40CA-B363-6BD11F1E3FDF}">
      <dsp:nvSpPr>
        <dsp:cNvPr id="0" name=""/>
        <dsp:cNvSpPr/>
      </dsp:nvSpPr>
      <dsp:spPr>
        <a:xfrm>
          <a:off x="5281252" y="1043240"/>
          <a:ext cx="1570869" cy="99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F1050-FB19-4847-8B8F-C3839D2EAA8F}">
      <dsp:nvSpPr>
        <dsp:cNvPr id="0" name=""/>
        <dsp:cNvSpPr/>
      </dsp:nvSpPr>
      <dsp:spPr>
        <a:xfrm>
          <a:off x="5455793" y="1209054"/>
          <a:ext cx="1570869" cy="997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OMCC</a:t>
          </a:r>
        </a:p>
      </dsp:txBody>
      <dsp:txXfrm>
        <a:off x="5485009" y="1238270"/>
        <a:ext cx="1512437" cy="939070"/>
      </dsp:txXfrm>
    </dsp:sp>
    <dsp:sp modelId="{DF93AF45-5E7E-4A1A-B2BF-44FFC8A11826}">
      <dsp:nvSpPr>
        <dsp:cNvPr id="0" name=""/>
        <dsp:cNvSpPr/>
      </dsp:nvSpPr>
      <dsp:spPr>
        <a:xfrm>
          <a:off x="961361" y="2497603"/>
          <a:ext cx="1570869" cy="99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25B8A-11D3-4939-89EB-68C589329FC6}">
      <dsp:nvSpPr>
        <dsp:cNvPr id="0" name=""/>
        <dsp:cNvSpPr/>
      </dsp:nvSpPr>
      <dsp:spPr>
        <a:xfrm>
          <a:off x="1135902" y="2663417"/>
          <a:ext cx="1570869" cy="997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NACG</a:t>
          </a:r>
        </a:p>
      </dsp:txBody>
      <dsp:txXfrm>
        <a:off x="1165118" y="2692633"/>
        <a:ext cx="1512437" cy="939070"/>
      </dsp:txXfrm>
    </dsp:sp>
    <dsp:sp modelId="{9DA6B85E-B711-46A8-AA06-6E167BBBD22D}">
      <dsp:nvSpPr>
        <dsp:cNvPr id="0" name=""/>
        <dsp:cNvSpPr/>
      </dsp:nvSpPr>
      <dsp:spPr>
        <a:xfrm>
          <a:off x="1385" y="3951966"/>
          <a:ext cx="1570869" cy="99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A4A1E-D592-4C33-BEB1-A1C5A0F10085}">
      <dsp:nvSpPr>
        <dsp:cNvPr id="0" name=""/>
        <dsp:cNvSpPr/>
      </dsp:nvSpPr>
      <dsp:spPr>
        <a:xfrm>
          <a:off x="175926" y="4117780"/>
          <a:ext cx="1570869" cy="997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USA</a:t>
          </a:r>
        </a:p>
      </dsp:txBody>
      <dsp:txXfrm>
        <a:off x="205142" y="4146996"/>
        <a:ext cx="1512437" cy="939070"/>
      </dsp:txXfrm>
    </dsp:sp>
    <dsp:sp modelId="{117D2CDB-7828-4D09-978C-BDE70C2B42FD}">
      <dsp:nvSpPr>
        <dsp:cNvPr id="0" name=""/>
        <dsp:cNvSpPr/>
      </dsp:nvSpPr>
      <dsp:spPr>
        <a:xfrm>
          <a:off x="1921336" y="3951966"/>
          <a:ext cx="1570869" cy="99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520AD-B764-43A7-A615-15532F4844CD}">
      <dsp:nvSpPr>
        <dsp:cNvPr id="0" name=""/>
        <dsp:cNvSpPr/>
      </dsp:nvSpPr>
      <dsp:spPr>
        <a:xfrm>
          <a:off x="2095877" y="4117780"/>
          <a:ext cx="1570869" cy="997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Canada</a:t>
          </a:r>
        </a:p>
      </dsp:txBody>
      <dsp:txXfrm>
        <a:off x="2125093" y="4146996"/>
        <a:ext cx="1512437" cy="939070"/>
      </dsp:txXfrm>
    </dsp:sp>
    <dsp:sp modelId="{F2257E79-3628-405F-8B6A-3EF316A98F55}">
      <dsp:nvSpPr>
        <dsp:cNvPr id="0" name=""/>
        <dsp:cNvSpPr/>
      </dsp:nvSpPr>
      <dsp:spPr>
        <a:xfrm>
          <a:off x="3841288" y="2497603"/>
          <a:ext cx="1570869" cy="99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ED46-AFEE-4764-B83E-58C9A5CFBDB0}">
      <dsp:nvSpPr>
        <dsp:cNvPr id="0" name=""/>
        <dsp:cNvSpPr/>
      </dsp:nvSpPr>
      <dsp:spPr>
        <a:xfrm>
          <a:off x="4015829" y="2663417"/>
          <a:ext cx="1570869" cy="997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Latin America</a:t>
          </a:r>
        </a:p>
      </dsp:txBody>
      <dsp:txXfrm>
        <a:off x="4045045" y="2692633"/>
        <a:ext cx="1512437" cy="939070"/>
      </dsp:txXfrm>
    </dsp:sp>
    <dsp:sp modelId="{7B65A6C3-B902-416F-A15A-C70EA08CB1A4}">
      <dsp:nvSpPr>
        <dsp:cNvPr id="0" name=""/>
        <dsp:cNvSpPr/>
      </dsp:nvSpPr>
      <dsp:spPr>
        <a:xfrm>
          <a:off x="3841288" y="3951966"/>
          <a:ext cx="1570869" cy="99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CC2B4-9817-410E-BE45-5F0335F7CFD1}">
      <dsp:nvSpPr>
        <dsp:cNvPr id="0" name=""/>
        <dsp:cNvSpPr/>
      </dsp:nvSpPr>
      <dsp:spPr>
        <a:xfrm>
          <a:off x="4015829" y="4117780"/>
          <a:ext cx="1570869" cy="997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Mexico</a:t>
          </a:r>
        </a:p>
      </dsp:txBody>
      <dsp:txXfrm>
        <a:off x="4045045" y="4146996"/>
        <a:ext cx="1512437" cy="939070"/>
      </dsp:txXfrm>
    </dsp:sp>
    <dsp:sp modelId="{D1FE4DBC-F049-4640-808A-4F2B6B81A1DD}">
      <dsp:nvSpPr>
        <dsp:cNvPr id="0" name=""/>
        <dsp:cNvSpPr/>
      </dsp:nvSpPr>
      <dsp:spPr>
        <a:xfrm>
          <a:off x="6721215" y="2497603"/>
          <a:ext cx="1570869" cy="99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4B378-01BB-48BB-860B-4BF33C059797}">
      <dsp:nvSpPr>
        <dsp:cNvPr id="0" name=""/>
        <dsp:cNvSpPr/>
      </dsp:nvSpPr>
      <dsp:spPr>
        <a:xfrm>
          <a:off x="6895756" y="2663417"/>
          <a:ext cx="1570869" cy="997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APG</a:t>
          </a:r>
        </a:p>
      </dsp:txBody>
      <dsp:txXfrm>
        <a:off x="6924972" y="2692633"/>
        <a:ext cx="1512437" cy="939070"/>
      </dsp:txXfrm>
    </dsp:sp>
    <dsp:sp modelId="{D67D5C9D-5D01-4D6E-B10A-80AD9BC60B88}">
      <dsp:nvSpPr>
        <dsp:cNvPr id="0" name=""/>
        <dsp:cNvSpPr/>
      </dsp:nvSpPr>
      <dsp:spPr>
        <a:xfrm>
          <a:off x="5761240" y="3951966"/>
          <a:ext cx="1570869" cy="99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42BAD-BDA9-430D-9C0E-B7836B7E9865}">
      <dsp:nvSpPr>
        <dsp:cNvPr id="0" name=""/>
        <dsp:cNvSpPr/>
      </dsp:nvSpPr>
      <dsp:spPr>
        <a:xfrm>
          <a:off x="5935781" y="4117780"/>
          <a:ext cx="1570869" cy="997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Philippines</a:t>
          </a:r>
        </a:p>
      </dsp:txBody>
      <dsp:txXfrm>
        <a:off x="5964997" y="4146996"/>
        <a:ext cx="1512437" cy="939070"/>
      </dsp:txXfrm>
    </dsp:sp>
    <dsp:sp modelId="{9EFEF01D-B01B-41BA-8F29-19C5643610FE}">
      <dsp:nvSpPr>
        <dsp:cNvPr id="0" name=""/>
        <dsp:cNvSpPr/>
      </dsp:nvSpPr>
      <dsp:spPr>
        <a:xfrm>
          <a:off x="7681191" y="3951966"/>
          <a:ext cx="1570869" cy="99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C9B78-5096-45B0-8AD1-D9150127A989}">
      <dsp:nvSpPr>
        <dsp:cNvPr id="0" name=""/>
        <dsp:cNvSpPr/>
      </dsp:nvSpPr>
      <dsp:spPr>
        <a:xfrm>
          <a:off x="7855732" y="4117780"/>
          <a:ext cx="1570869" cy="997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Korea</a:t>
          </a:r>
        </a:p>
      </dsp:txBody>
      <dsp:txXfrm>
        <a:off x="7884948" y="4146996"/>
        <a:ext cx="1512437" cy="939070"/>
      </dsp:txXfrm>
    </dsp:sp>
    <dsp:sp modelId="{E8867431-384B-49B5-86D6-67094FDBEAEE}">
      <dsp:nvSpPr>
        <dsp:cNvPr id="0" name=""/>
        <dsp:cNvSpPr/>
      </dsp:nvSpPr>
      <dsp:spPr>
        <a:xfrm>
          <a:off x="9601143" y="2497603"/>
          <a:ext cx="1570869" cy="99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41573-415C-40C7-A500-CDA3D6D4283D}">
      <dsp:nvSpPr>
        <dsp:cNvPr id="0" name=""/>
        <dsp:cNvSpPr/>
      </dsp:nvSpPr>
      <dsp:spPr>
        <a:xfrm>
          <a:off x="9775684" y="2663417"/>
          <a:ext cx="1570869" cy="997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European Group</a:t>
          </a:r>
        </a:p>
      </dsp:txBody>
      <dsp:txXfrm>
        <a:off x="9804900" y="2692633"/>
        <a:ext cx="1512437" cy="939070"/>
      </dsp:txXfrm>
    </dsp:sp>
    <dsp:sp modelId="{E34107E1-27C5-4F4F-B1AC-D8192EC4070A}">
      <dsp:nvSpPr>
        <dsp:cNvPr id="0" name=""/>
        <dsp:cNvSpPr/>
      </dsp:nvSpPr>
      <dsp:spPr>
        <a:xfrm>
          <a:off x="9601143" y="3951966"/>
          <a:ext cx="1570869" cy="99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30B11-76AE-4B47-AE41-C8AE97364B56}">
      <dsp:nvSpPr>
        <dsp:cNvPr id="0" name=""/>
        <dsp:cNvSpPr/>
      </dsp:nvSpPr>
      <dsp:spPr>
        <a:xfrm>
          <a:off x="9775684" y="4117780"/>
          <a:ext cx="1570869" cy="997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Spain</a:t>
          </a:r>
        </a:p>
      </dsp:txBody>
      <dsp:txXfrm>
        <a:off x="9804900" y="4146996"/>
        <a:ext cx="1512437" cy="939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8314E-5D3E-453F-8A95-45DE8D3461B4}">
      <dsp:nvSpPr>
        <dsp:cNvPr id="0" name=""/>
        <dsp:cNvSpPr/>
      </dsp:nvSpPr>
      <dsp:spPr>
        <a:xfrm>
          <a:off x="10211451" y="3457374"/>
          <a:ext cx="467884" cy="22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3"/>
              </a:lnTo>
              <a:lnTo>
                <a:pt x="467884" y="151743"/>
              </a:lnTo>
              <a:lnTo>
                <a:pt x="467884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643BE-5BD2-4065-8C35-AC5EC86EF575}">
      <dsp:nvSpPr>
        <dsp:cNvPr id="0" name=""/>
        <dsp:cNvSpPr/>
      </dsp:nvSpPr>
      <dsp:spPr>
        <a:xfrm>
          <a:off x="9743566" y="3457374"/>
          <a:ext cx="467884" cy="222670"/>
        </a:xfrm>
        <a:custGeom>
          <a:avLst/>
          <a:gdLst/>
          <a:ahLst/>
          <a:cxnLst/>
          <a:rect l="0" t="0" r="0" b="0"/>
          <a:pathLst>
            <a:path>
              <a:moveTo>
                <a:pt x="467884" y="0"/>
              </a:moveTo>
              <a:lnTo>
                <a:pt x="467884" y="151743"/>
              </a:lnTo>
              <a:lnTo>
                <a:pt x="0" y="151743"/>
              </a:lnTo>
              <a:lnTo>
                <a:pt x="0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11599-3C4F-458F-B28A-D40F24F6E15A}">
      <dsp:nvSpPr>
        <dsp:cNvPr id="0" name=""/>
        <dsp:cNvSpPr/>
      </dsp:nvSpPr>
      <dsp:spPr>
        <a:xfrm>
          <a:off x="9253239" y="2748529"/>
          <a:ext cx="958211" cy="22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3"/>
              </a:lnTo>
              <a:lnTo>
                <a:pt x="958211" y="151743"/>
              </a:lnTo>
              <a:lnTo>
                <a:pt x="958211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62376-B0C6-47A8-8F44-01095515B433}">
      <dsp:nvSpPr>
        <dsp:cNvPr id="0" name=""/>
        <dsp:cNvSpPr/>
      </dsp:nvSpPr>
      <dsp:spPr>
        <a:xfrm>
          <a:off x="8339913" y="3457374"/>
          <a:ext cx="467884" cy="22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3"/>
              </a:lnTo>
              <a:lnTo>
                <a:pt x="467884" y="151743"/>
              </a:lnTo>
              <a:lnTo>
                <a:pt x="467884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0CE7D-1E92-40A4-8829-B9353F31F77F}">
      <dsp:nvSpPr>
        <dsp:cNvPr id="0" name=""/>
        <dsp:cNvSpPr/>
      </dsp:nvSpPr>
      <dsp:spPr>
        <a:xfrm>
          <a:off x="7872029" y="3457374"/>
          <a:ext cx="467884" cy="222670"/>
        </a:xfrm>
        <a:custGeom>
          <a:avLst/>
          <a:gdLst/>
          <a:ahLst/>
          <a:cxnLst/>
          <a:rect l="0" t="0" r="0" b="0"/>
          <a:pathLst>
            <a:path>
              <a:moveTo>
                <a:pt x="467884" y="0"/>
              </a:moveTo>
              <a:lnTo>
                <a:pt x="467884" y="151743"/>
              </a:lnTo>
              <a:lnTo>
                <a:pt x="0" y="151743"/>
              </a:lnTo>
              <a:lnTo>
                <a:pt x="0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22362-E8AE-4009-843B-8B92735EC7E9}">
      <dsp:nvSpPr>
        <dsp:cNvPr id="0" name=""/>
        <dsp:cNvSpPr/>
      </dsp:nvSpPr>
      <dsp:spPr>
        <a:xfrm>
          <a:off x="8339913" y="2748529"/>
          <a:ext cx="913326" cy="222670"/>
        </a:xfrm>
        <a:custGeom>
          <a:avLst/>
          <a:gdLst/>
          <a:ahLst/>
          <a:cxnLst/>
          <a:rect l="0" t="0" r="0" b="0"/>
          <a:pathLst>
            <a:path>
              <a:moveTo>
                <a:pt x="913326" y="0"/>
              </a:moveTo>
              <a:lnTo>
                <a:pt x="913326" y="151743"/>
              </a:lnTo>
              <a:lnTo>
                <a:pt x="0" y="151743"/>
              </a:lnTo>
              <a:lnTo>
                <a:pt x="0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C81A5-037A-4237-AC7F-61E1CB7D65C4}">
      <dsp:nvSpPr>
        <dsp:cNvPr id="0" name=""/>
        <dsp:cNvSpPr/>
      </dsp:nvSpPr>
      <dsp:spPr>
        <a:xfrm>
          <a:off x="9207519" y="2039684"/>
          <a:ext cx="91440" cy="222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331F-483A-49E5-9D46-EBBD64580590}">
      <dsp:nvSpPr>
        <dsp:cNvPr id="0" name=""/>
        <dsp:cNvSpPr/>
      </dsp:nvSpPr>
      <dsp:spPr>
        <a:xfrm>
          <a:off x="6479791" y="1274487"/>
          <a:ext cx="2773448" cy="22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3"/>
              </a:lnTo>
              <a:lnTo>
                <a:pt x="2773448" y="151743"/>
              </a:lnTo>
              <a:lnTo>
                <a:pt x="2773448" y="2226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2DFBE-68C3-4E43-8F7E-77CBB5B7765E}">
      <dsp:nvSpPr>
        <dsp:cNvPr id="0" name=""/>
        <dsp:cNvSpPr/>
      </dsp:nvSpPr>
      <dsp:spPr>
        <a:xfrm>
          <a:off x="6468375" y="3485815"/>
          <a:ext cx="467884" cy="22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3"/>
              </a:lnTo>
              <a:lnTo>
                <a:pt x="467884" y="151743"/>
              </a:lnTo>
              <a:lnTo>
                <a:pt x="467884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21B9D-5ABF-4F8D-99CF-A01F9ADE7BD6}">
      <dsp:nvSpPr>
        <dsp:cNvPr id="0" name=""/>
        <dsp:cNvSpPr/>
      </dsp:nvSpPr>
      <dsp:spPr>
        <a:xfrm>
          <a:off x="6000491" y="3485815"/>
          <a:ext cx="467884" cy="222670"/>
        </a:xfrm>
        <a:custGeom>
          <a:avLst/>
          <a:gdLst/>
          <a:ahLst/>
          <a:cxnLst/>
          <a:rect l="0" t="0" r="0" b="0"/>
          <a:pathLst>
            <a:path>
              <a:moveTo>
                <a:pt x="467884" y="0"/>
              </a:moveTo>
              <a:lnTo>
                <a:pt x="467884" y="151743"/>
              </a:lnTo>
              <a:lnTo>
                <a:pt x="0" y="151743"/>
              </a:lnTo>
              <a:lnTo>
                <a:pt x="0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3F663-B233-4EEA-BA61-1DF91737E34D}">
      <dsp:nvSpPr>
        <dsp:cNvPr id="0" name=""/>
        <dsp:cNvSpPr/>
      </dsp:nvSpPr>
      <dsp:spPr>
        <a:xfrm>
          <a:off x="5459802" y="2776970"/>
          <a:ext cx="1008572" cy="22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3"/>
              </a:lnTo>
              <a:lnTo>
                <a:pt x="1008572" y="151743"/>
              </a:lnTo>
              <a:lnTo>
                <a:pt x="1008572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E95A8-EC16-4651-8A75-D2C5F493D324}">
      <dsp:nvSpPr>
        <dsp:cNvPr id="0" name=""/>
        <dsp:cNvSpPr/>
      </dsp:nvSpPr>
      <dsp:spPr>
        <a:xfrm>
          <a:off x="4596837" y="3485815"/>
          <a:ext cx="467884" cy="22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3"/>
              </a:lnTo>
              <a:lnTo>
                <a:pt x="467884" y="151743"/>
              </a:lnTo>
              <a:lnTo>
                <a:pt x="467884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07E0B-B221-4644-9B13-960B7BF703EA}">
      <dsp:nvSpPr>
        <dsp:cNvPr id="0" name=""/>
        <dsp:cNvSpPr/>
      </dsp:nvSpPr>
      <dsp:spPr>
        <a:xfrm>
          <a:off x="4128953" y="3485815"/>
          <a:ext cx="467884" cy="222670"/>
        </a:xfrm>
        <a:custGeom>
          <a:avLst/>
          <a:gdLst/>
          <a:ahLst/>
          <a:cxnLst/>
          <a:rect l="0" t="0" r="0" b="0"/>
          <a:pathLst>
            <a:path>
              <a:moveTo>
                <a:pt x="467884" y="0"/>
              </a:moveTo>
              <a:lnTo>
                <a:pt x="467884" y="151743"/>
              </a:lnTo>
              <a:lnTo>
                <a:pt x="0" y="151743"/>
              </a:lnTo>
              <a:lnTo>
                <a:pt x="0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81F03-2F33-42D3-AF40-4DDB469428FF}">
      <dsp:nvSpPr>
        <dsp:cNvPr id="0" name=""/>
        <dsp:cNvSpPr/>
      </dsp:nvSpPr>
      <dsp:spPr>
        <a:xfrm>
          <a:off x="4596837" y="2776970"/>
          <a:ext cx="862965" cy="222670"/>
        </a:xfrm>
        <a:custGeom>
          <a:avLst/>
          <a:gdLst/>
          <a:ahLst/>
          <a:cxnLst/>
          <a:rect l="0" t="0" r="0" b="0"/>
          <a:pathLst>
            <a:path>
              <a:moveTo>
                <a:pt x="862965" y="0"/>
              </a:moveTo>
              <a:lnTo>
                <a:pt x="862965" y="151743"/>
              </a:lnTo>
              <a:lnTo>
                <a:pt x="0" y="151743"/>
              </a:lnTo>
              <a:lnTo>
                <a:pt x="0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26784-AA20-4EEB-B8EB-D50ED52009A5}">
      <dsp:nvSpPr>
        <dsp:cNvPr id="0" name=""/>
        <dsp:cNvSpPr/>
      </dsp:nvSpPr>
      <dsp:spPr>
        <a:xfrm>
          <a:off x="3635368" y="2068125"/>
          <a:ext cx="1824434" cy="22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3"/>
              </a:lnTo>
              <a:lnTo>
                <a:pt x="1824434" y="151743"/>
              </a:lnTo>
              <a:lnTo>
                <a:pt x="1824434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E9A6F-F91C-41CA-BB28-86B7CA829757}">
      <dsp:nvSpPr>
        <dsp:cNvPr id="0" name=""/>
        <dsp:cNvSpPr/>
      </dsp:nvSpPr>
      <dsp:spPr>
        <a:xfrm>
          <a:off x="2725299" y="3485815"/>
          <a:ext cx="467884" cy="22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3"/>
              </a:lnTo>
              <a:lnTo>
                <a:pt x="467884" y="151743"/>
              </a:lnTo>
              <a:lnTo>
                <a:pt x="467884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C5635-9469-4109-9C41-6CCD7D2851D5}">
      <dsp:nvSpPr>
        <dsp:cNvPr id="0" name=""/>
        <dsp:cNvSpPr/>
      </dsp:nvSpPr>
      <dsp:spPr>
        <a:xfrm>
          <a:off x="2257415" y="3485815"/>
          <a:ext cx="467884" cy="222670"/>
        </a:xfrm>
        <a:custGeom>
          <a:avLst/>
          <a:gdLst/>
          <a:ahLst/>
          <a:cxnLst/>
          <a:rect l="0" t="0" r="0" b="0"/>
          <a:pathLst>
            <a:path>
              <a:moveTo>
                <a:pt x="467884" y="0"/>
              </a:moveTo>
              <a:lnTo>
                <a:pt x="467884" y="151743"/>
              </a:lnTo>
              <a:lnTo>
                <a:pt x="0" y="151743"/>
              </a:lnTo>
              <a:lnTo>
                <a:pt x="0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2C8AB-508B-4D02-8F1B-1B91E58D1F4A}">
      <dsp:nvSpPr>
        <dsp:cNvPr id="0" name=""/>
        <dsp:cNvSpPr/>
      </dsp:nvSpPr>
      <dsp:spPr>
        <a:xfrm>
          <a:off x="1891033" y="2776970"/>
          <a:ext cx="834265" cy="22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3"/>
              </a:lnTo>
              <a:lnTo>
                <a:pt x="834265" y="151743"/>
              </a:lnTo>
              <a:lnTo>
                <a:pt x="834265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B7863-8E50-4BC8-8D38-D5B481B556DC}">
      <dsp:nvSpPr>
        <dsp:cNvPr id="0" name=""/>
        <dsp:cNvSpPr/>
      </dsp:nvSpPr>
      <dsp:spPr>
        <a:xfrm>
          <a:off x="853761" y="3551031"/>
          <a:ext cx="467884" cy="157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27"/>
              </a:lnTo>
              <a:lnTo>
                <a:pt x="467884" y="86527"/>
              </a:lnTo>
              <a:lnTo>
                <a:pt x="467884" y="15745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5D8ED-948F-4A62-BF44-CCAD68CF7DEC}">
      <dsp:nvSpPr>
        <dsp:cNvPr id="0" name=""/>
        <dsp:cNvSpPr/>
      </dsp:nvSpPr>
      <dsp:spPr>
        <a:xfrm>
          <a:off x="385877" y="3551031"/>
          <a:ext cx="467884" cy="157455"/>
        </a:xfrm>
        <a:custGeom>
          <a:avLst/>
          <a:gdLst/>
          <a:ahLst/>
          <a:cxnLst/>
          <a:rect l="0" t="0" r="0" b="0"/>
          <a:pathLst>
            <a:path>
              <a:moveTo>
                <a:pt x="467884" y="0"/>
              </a:moveTo>
              <a:lnTo>
                <a:pt x="467884" y="86527"/>
              </a:lnTo>
              <a:lnTo>
                <a:pt x="0" y="86527"/>
              </a:lnTo>
              <a:lnTo>
                <a:pt x="0" y="15745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BC07A-8A32-462F-AB26-8CA78BD9B6D4}">
      <dsp:nvSpPr>
        <dsp:cNvPr id="0" name=""/>
        <dsp:cNvSpPr/>
      </dsp:nvSpPr>
      <dsp:spPr>
        <a:xfrm>
          <a:off x="853761" y="2776970"/>
          <a:ext cx="1037272" cy="287885"/>
        </a:xfrm>
        <a:custGeom>
          <a:avLst/>
          <a:gdLst/>
          <a:ahLst/>
          <a:cxnLst/>
          <a:rect l="0" t="0" r="0" b="0"/>
          <a:pathLst>
            <a:path>
              <a:moveTo>
                <a:pt x="1037272" y="0"/>
              </a:moveTo>
              <a:lnTo>
                <a:pt x="1037272" y="216958"/>
              </a:lnTo>
              <a:lnTo>
                <a:pt x="0" y="216958"/>
              </a:lnTo>
              <a:lnTo>
                <a:pt x="0" y="28788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4C89B-73E7-4A1B-BBDF-9EFFF9CDA45A}">
      <dsp:nvSpPr>
        <dsp:cNvPr id="0" name=""/>
        <dsp:cNvSpPr/>
      </dsp:nvSpPr>
      <dsp:spPr>
        <a:xfrm>
          <a:off x="1891033" y="2068125"/>
          <a:ext cx="1744334" cy="222670"/>
        </a:xfrm>
        <a:custGeom>
          <a:avLst/>
          <a:gdLst/>
          <a:ahLst/>
          <a:cxnLst/>
          <a:rect l="0" t="0" r="0" b="0"/>
          <a:pathLst>
            <a:path>
              <a:moveTo>
                <a:pt x="1744334" y="0"/>
              </a:moveTo>
              <a:lnTo>
                <a:pt x="1744334" y="151743"/>
              </a:lnTo>
              <a:lnTo>
                <a:pt x="0" y="151743"/>
              </a:lnTo>
              <a:lnTo>
                <a:pt x="0" y="2226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A9A5F-065E-4902-80A5-1663B4CA6137}">
      <dsp:nvSpPr>
        <dsp:cNvPr id="0" name=""/>
        <dsp:cNvSpPr/>
      </dsp:nvSpPr>
      <dsp:spPr>
        <a:xfrm>
          <a:off x="3635368" y="1274487"/>
          <a:ext cx="2844422" cy="222670"/>
        </a:xfrm>
        <a:custGeom>
          <a:avLst/>
          <a:gdLst/>
          <a:ahLst/>
          <a:cxnLst/>
          <a:rect l="0" t="0" r="0" b="0"/>
          <a:pathLst>
            <a:path>
              <a:moveTo>
                <a:pt x="2844422" y="0"/>
              </a:moveTo>
              <a:lnTo>
                <a:pt x="2844422" y="151743"/>
              </a:lnTo>
              <a:lnTo>
                <a:pt x="0" y="151743"/>
              </a:lnTo>
              <a:lnTo>
                <a:pt x="0" y="2226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3581A-AD8A-44FE-B975-225B9E477D76}">
      <dsp:nvSpPr>
        <dsp:cNvPr id="0" name=""/>
        <dsp:cNvSpPr/>
      </dsp:nvSpPr>
      <dsp:spPr>
        <a:xfrm>
          <a:off x="5518011" y="431776"/>
          <a:ext cx="1923559" cy="842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C5B2B-93C1-45CD-A8B1-83377B09B990}">
      <dsp:nvSpPr>
        <dsp:cNvPr id="0" name=""/>
        <dsp:cNvSpPr/>
      </dsp:nvSpPr>
      <dsp:spPr>
        <a:xfrm>
          <a:off x="5603081" y="512593"/>
          <a:ext cx="1923559" cy="842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NATIONAL</a:t>
          </a:r>
        </a:p>
      </dsp:txBody>
      <dsp:txXfrm>
        <a:off x="5627763" y="537275"/>
        <a:ext cx="1874195" cy="793346"/>
      </dsp:txXfrm>
    </dsp:sp>
    <dsp:sp modelId="{E6E18D14-6D52-43A5-909E-A0AB836913F0}">
      <dsp:nvSpPr>
        <dsp:cNvPr id="0" name=""/>
        <dsp:cNvSpPr/>
      </dsp:nvSpPr>
      <dsp:spPr>
        <a:xfrm>
          <a:off x="2883799" y="1497157"/>
          <a:ext cx="1503136" cy="570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2077-0599-45C1-B05D-E3448C0823AB}">
      <dsp:nvSpPr>
        <dsp:cNvPr id="0" name=""/>
        <dsp:cNvSpPr/>
      </dsp:nvSpPr>
      <dsp:spPr>
        <a:xfrm>
          <a:off x="2968869" y="1577974"/>
          <a:ext cx="1503136" cy="57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REGIONAL</a:t>
          </a:r>
        </a:p>
      </dsp:txBody>
      <dsp:txXfrm>
        <a:off x="2985592" y="1594697"/>
        <a:ext cx="1469690" cy="537522"/>
      </dsp:txXfrm>
    </dsp:sp>
    <dsp:sp modelId="{22849439-0AE1-4E5C-8F26-49AA764E6290}">
      <dsp:nvSpPr>
        <dsp:cNvPr id="0" name=""/>
        <dsp:cNvSpPr/>
      </dsp:nvSpPr>
      <dsp:spPr>
        <a:xfrm>
          <a:off x="1171024" y="2290796"/>
          <a:ext cx="1440018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49208-533D-4AFC-87D0-43C28467C15D}">
      <dsp:nvSpPr>
        <dsp:cNvPr id="0" name=""/>
        <dsp:cNvSpPr/>
      </dsp:nvSpPr>
      <dsp:spPr>
        <a:xfrm>
          <a:off x="1256094" y="2371612"/>
          <a:ext cx="1440018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DIOCESE</a:t>
          </a:r>
        </a:p>
      </dsp:txBody>
      <dsp:txXfrm>
        <a:off x="1270334" y="2385852"/>
        <a:ext cx="1411538" cy="457694"/>
      </dsp:txXfrm>
    </dsp:sp>
    <dsp:sp modelId="{D60C46FE-8348-4918-A629-0091C34E5080}">
      <dsp:nvSpPr>
        <dsp:cNvPr id="0" name=""/>
        <dsp:cNvSpPr/>
      </dsp:nvSpPr>
      <dsp:spPr>
        <a:xfrm>
          <a:off x="249542" y="3064856"/>
          <a:ext cx="1208438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A3ACF-9D25-40C1-967C-ED13939D2ABF}">
      <dsp:nvSpPr>
        <dsp:cNvPr id="0" name=""/>
        <dsp:cNvSpPr/>
      </dsp:nvSpPr>
      <dsp:spPr>
        <a:xfrm>
          <a:off x="334612" y="3145673"/>
          <a:ext cx="1208438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ULTREYA</a:t>
          </a:r>
        </a:p>
      </dsp:txBody>
      <dsp:txXfrm>
        <a:off x="348852" y="3159913"/>
        <a:ext cx="1179958" cy="457694"/>
      </dsp:txXfrm>
    </dsp:sp>
    <dsp:sp modelId="{D457B528-8FA2-4732-9135-378010B663B0}">
      <dsp:nvSpPr>
        <dsp:cNvPr id="0" name=""/>
        <dsp:cNvSpPr/>
      </dsp:nvSpPr>
      <dsp:spPr>
        <a:xfrm>
          <a:off x="3062" y="3708486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A399E-F7DA-4B32-AD1D-E25B861B3BA0}">
      <dsp:nvSpPr>
        <dsp:cNvPr id="0" name=""/>
        <dsp:cNvSpPr/>
      </dsp:nvSpPr>
      <dsp:spPr>
        <a:xfrm>
          <a:off x="88132" y="3789302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102372" y="3803542"/>
        <a:ext cx="737149" cy="457694"/>
      </dsp:txXfrm>
    </dsp:sp>
    <dsp:sp modelId="{693777DE-5D35-421E-A884-4763EDC1999E}">
      <dsp:nvSpPr>
        <dsp:cNvPr id="0" name=""/>
        <dsp:cNvSpPr/>
      </dsp:nvSpPr>
      <dsp:spPr>
        <a:xfrm>
          <a:off x="938831" y="3708486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1B691-2897-4218-B774-8BAAB47B7333}">
      <dsp:nvSpPr>
        <dsp:cNvPr id="0" name=""/>
        <dsp:cNvSpPr/>
      </dsp:nvSpPr>
      <dsp:spPr>
        <a:xfrm>
          <a:off x="1023901" y="3789302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1038141" y="3803542"/>
        <a:ext cx="737149" cy="457694"/>
      </dsp:txXfrm>
    </dsp:sp>
    <dsp:sp modelId="{C6296B6C-4B38-454F-8DC0-7028A8729A40}">
      <dsp:nvSpPr>
        <dsp:cNvPr id="0" name=""/>
        <dsp:cNvSpPr/>
      </dsp:nvSpPr>
      <dsp:spPr>
        <a:xfrm>
          <a:off x="1918073" y="2999641"/>
          <a:ext cx="1614451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D507C-0891-470A-A946-0D34F8629945}">
      <dsp:nvSpPr>
        <dsp:cNvPr id="0" name=""/>
        <dsp:cNvSpPr/>
      </dsp:nvSpPr>
      <dsp:spPr>
        <a:xfrm>
          <a:off x="2003143" y="3080457"/>
          <a:ext cx="1614451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ULTREYA</a:t>
          </a:r>
        </a:p>
      </dsp:txBody>
      <dsp:txXfrm>
        <a:off x="2017383" y="3094697"/>
        <a:ext cx="1585971" cy="457694"/>
      </dsp:txXfrm>
    </dsp:sp>
    <dsp:sp modelId="{0EBA4D6E-DAB4-4FCD-9F3E-8784115576B1}">
      <dsp:nvSpPr>
        <dsp:cNvPr id="0" name=""/>
        <dsp:cNvSpPr/>
      </dsp:nvSpPr>
      <dsp:spPr>
        <a:xfrm>
          <a:off x="1874600" y="3708486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D5892-B53A-4A34-86B9-A173459B9583}">
      <dsp:nvSpPr>
        <dsp:cNvPr id="0" name=""/>
        <dsp:cNvSpPr/>
      </dsp:nvSpPr>
      <dsp:spPr>
        <a:xfrm>
          <a:off x="1959670" y="3789302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1973910" y="3803542"/>
        <a:ext cx="737149" cy="457694"/>
      </dsp:txXfrm>
    </dsp:sp>
    <dsp:sp modelId="{7E8BF28F-1C67-4E5D-99CD-9CA9B01EB527}">
      <dsp:nvSpPr>
        <dsp:cNvPr id="0" name=""/>
        <dsp:cNvSpPr/>
      </dsp:nvSpPr>
      <dsp:spPr>
        <a:xfrm>
          <a:off x="2810369" y="3708486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9FD3E-D329-4C56-8C89-75746A87151D}">
      <dsp:nvSpPr>
        <dsp:cNvPr id="0" name=""/>
        <dsp:cNvSpPr/>
      </dsp:nvSpPr>
      <dsp:spPr>
        <a:xfrm>
          <a:off x="2895439" y="3789302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2909679" y="3803542"/>
        <a:ext cx="737149" cy="457694"/>
      </dsp:txXfrm>
    </dsp:sp>
    <dsp:sp modelId="{0A70A68B-4960-4BCB-8A0F-F69F5BE16A01}">
      <dsp:nvSpPr>
        <dsp:cNvPr id="0" name=""/>
        <dsp:cNvSpPr/>
      </dsp:nvSpPr>
      <dsp:spPr>
        <a:xfrm>
          <a:off x="4819893" y="2290796"/>
          <a:ext cx="1279818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DA0AD-BC88-40E4-9F94-5FD54A155C3B}">
      <dsp:nvSpPr>
        <dsp:cNvPr id="0" name=""/>
        <dsp:cNvSpPr/>
      </dsp:nvSpPr>
      <dsp:spPr>
        <a:xfrm>
          <a:off x="4904963" y="2371612"/>
          <a:ext cx="1279818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DIOCESE</a:t>
          </a:r>
        </a:p>
      </dsp:txBody>
      <dsp:txXfrm>
        <a:off x="4919203" y="2385852"/>
        <a:ext cx="1251338" cy="457694"/>
      </dsp:txXfrm>
    </dsp:sp>
    <dsp:sp modelId="{6F16B17C-5A83-4C5B-9CCD-2C5C9D47B5EF}">
      <dsp:nvSpPr>
        <dsp:cNvPr id="0" name=""/>
        <dsp:cNvSpPr/>
      </dsp:nvSpPr>
      <dsp:spPr>
        <a:xfrm>
          <a:off x="3843780" y="2999641"/>
          <a:ext cx="1506115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1E389-F0C2-4A75-BB4C-9404EE24BE5F}">
      <dsp:nvSpPr>
        <dsp:cNvPr id="0" name=""/>
        <dsp:cNvSpPr/>
      </dsp:nvSpPr>
      <dsp:spPr>
        <a:xfrm>
          <a:off x="3928849" y="3080457"/>
          <a:ext cx="1506115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ULTREYA</a:t>
          </a:r>
        </a:p>
      </dsp:txBody>
      <dsp:txXfrm>
        <a:off x="3943089" y="3094697"/>
        <a:ext cx="1477635" cy="457694"/>
      </dsp:txXfrm>
    </dsp:sp>
    <dsp:sp modelId="{137931BD-6690-45EB-B5B3-E645428EC6A3}">
      <dsp:nvSpPr>
        <dsp:cNvPr id="0" name=""/>
        <dsp:cNvSpPr/>
      </dsp:nvSpPr>
      <dsp:spPr>
        <a:xfrm>
          <a:off x="3746138" y="3708486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9F225-B5E9-4CBE-9E99-94E6F29B4227}">
      <dsp:nvSpPr>
        <dsp:cNvPr id="0" name=""/>
        <dsp:cNvSpPr/>
      </dsp:nvSpPr>
      <dsp:spPr>
        <a:xfrm>
          <a:off x="3831208" y="3789302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3845448" y="3803542"/>
        <a:ext cx="737149" cy="457694"/>
      </dsp:txXfrm>
    </dsp:sp>
    <dsp:sp modelId="{2ED90D35-BAB3-421C-83AC-D99F632BD85A}">
      <dsp:nvSpPr>
        <dsp:cNvPr id="0" name=""/>
        <dsp:cNvSpPr/>
      </dsp:nvSpPr>
      <dsp:spPr>
        <a:xfrm>
          <a:off x="4681907" y="3708486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EF9B9-3197-4423-89FA-0ED963F7732D}">
      <dsp:nvSpPr>
        <dsp:cNvPr id="0" name=""/>
        <dsp:cNvSpPr/>
      </dsp:nvSpPr>
      <dsp:spPr>
        <a:xfrm>
          <a:off x="4766977" y="3789302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4781217" y="3803542"/>
        <a:ext cx="737149" cy="457694"/>
      </dsp:txXfrm>
    </dsp:sp>
    <dsp:sp modelId="{2C14915D-21EC-4E1F-8313-0D51AE3388E8}">
      <dsp:nvSpPr>
        <dsp:cNvPr id="0" name=""/>
        <dsp:cNvSpPr/>
      </dsp:nvSpPr>
      <dsp:spPr>
        <a:xfrm>
          <a:off x="5860925" y="2999641"/>
          <a:ext cx="1214900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DCAED-2F47-46E8-922E-AAA473F21D8D}">
      <dsp:nvSpPr>
        <dsp:cNvPr id="0" name=""/>
        <dsp:cNvSpPr/>
      </dsp:nvSpPr>
      <dsp:spPr>
        <a:xfrm>
          <a:off x="5945995" y="3080457"/>
          <a:ext cx="1214900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ULTREYA</a:t>
          </a:r>
        </a:p>
      </dsp:txBody>
      <dsp:txXfrm>
        <a:off x="5960235" y="3094697"/>
        <a:ext cx="1186420" cy="457694"/>
      </dsp:txXfrm>
    </dsp:sp>
    <dsp:sp modelId="{E8F3C129-E72E-4308-877D-889FD3762B1D}">
      <dsp:nvSpPr>
        <dsp:cNvPr id="0" name=""/>
        <dsp:cNvSpPr/>
      </dsp:nvSpPr>
      <dsp:spPr>
        <a:xfrm>
          <a:off x="5617676" y="3708486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6D0EC-F281-499C-911F-1E79156E747E}">
      <dsp:nvSpPr>
        <dsp:cNvPr id="0" name=""/>
        <dsp:cNvSpPr/>
      </dsp:nvSpPr>
      <dsp:spPr>
        <a:xfrm>
          <a:off x="5702746" y="3789302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5716986" y="3803542"/>
        <a:ext cx="737149" cy="457694"/>
      </dsp:txXfrm>
    </dsp:sp>
    <dsp:sp modelId="{01324A8B-C766-468B-93D1-38777CED23E2}">
      <dsp:nvSpPr>
        <dsp:cNvPr id="0" name=""/>
        <dsp:cNvSpPr/>
      </dsp:nvSpPr>
      <dsp:spPr>
        <a:xfrm>
          <a:off x="6553445" y="3708486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CF84F-4014-4941-B9DB-E69F24EC2831}">
      <dsp:nvSpPr>
        <dsp:cNvPr id="0" name=""/>
        <dsp:cNvSpPr/>
      </dsp:nvSpPr>
      <dsp:spPr>
        <a:xfrm>
          <a:off x="6638515" y="3789302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6652755" y="3803542"/>
        <a:ext cx="737149" cy="457694"/>
      </dsp:txXfrm>
    </dsp:sp>
    <dsp:sp modelId="{252248D7-68B9-4107-9404-4182B034EDB6}">
      <dsp:nvSpPr>
        <dsp:cNvPr id="0" name=""/>
        <dsp:cNvSpPr/>
      </dsp:nvSpPr>
      <dsp:spPr>
        <a:xfrm>
          <a:off x="8430697" y="1497157"/>
          <a:ext cx="1645084" cy="542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5327E-1976-42C8-AF7E-70EAA93A58DD}">
      <dsp:nvSpPr>
        <dsp:cNvPr id="0" name=""/>
        <dsp:cNvSpPr/>
      </dsp:nvSpPr>
      <dsp:spPr>
        <a:xfrm>
          <a:off x="8515767" y="1577974"/>
          <a:ext cx="1645084" cy="542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REGIONAL</a:t>
          </a:r>
        </a:p>
      </dsp:txBody>
      <dsp:txXfrm>
        <a:off x="8531657" y="1593864"/>
        <a:ext cx="1613304" cy="510747"/>
      </dsp:txXfrm>
    </dsp:sp>
    <dsp:sp modelId="{FC4A3B30-DBD9-4E8C-B408-DEE8C4749E0A}">
      <dsp:nvSpPr>
        <dsp:cNvPr id="0" name=""/>
        <dsp:cNvSpPr/>
      </dsp:nvSpPr>
      <dsp:spPr>
        <a:xfrm>
          <a:off x="8549875" y="2262355"/>
          <a:ext cx="1406728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01E37-F957-4BD0-BA0C-A7F05CDE34D5}">
      <dsp:nvSpPr>
        <dsp:cNvPr id="0" name=""/>
        <dsp:cNvSpPr/>
      </dsp:nvSpPr>
      <dsp:spPr>
        <a:xfrm>
          <a:off x="8634945" y="2343171"/>
          <a:ext cx="1406728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DIOCESE</a:t>
          </a:r>
        </a:p>
      </dsp:txBody>
      <dsp:txXfrm>
        <a:off x="8649185" y="2357411"/>
        <a:ext cx="1378248" cy="457694"/>
      </dsp:txXfrm>
    </dsp:sp>
    <dsp:sp modelId="{EF717572-0137-4530-AF31-D2C327551B7B}">
      <dsp:nvSpPr>
        <dsp:cNvPr id="0" name=""/>
        <dsp:cNvSpPr/>
      </dsp:nvSpPr>
      <dsp:spPr>
        <a:xfrm>
          <a:off x="7641609" y="2971200"/>
          <a:ext cx="1396607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81859-D55C-4FBD-AA7C-C9C7C151F206}">
      <dsp:nvSpPr>
        <dsp:cNvPr id="0" name=""/>
        <dsp:cNvSpPr/>
      </dsp:nvSpPr>
      <dsp:spPr>
        <a:xfrm>
          <a:off x="7726679" y="3052016"/>
          <a:ext cx="1396607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ULTREYA</a:t>
          </a:r>
        </a:p>
      </dsp:txBody>
      <dsp:txXfrm>
        <a:off x="7740919" y="3066256"/>
        <a:ext cx="1368127" cy="457694"/>
      </dsp:txXfrm>
    </dsp:sp>
    <dsp:sp modelId="{97F04008-57D0-40F4-B324-A84E464EC5E7}">
      <dsp:nvSpPr>
        <dsp:cNvPr id="0" name=""/>
        <dsp:cNvSpPr/>
      </dsp:nvSpPr>
      <dsp:spPr>
        <a:xfrm>
          <a:off x="7489214" y="3680045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E70F5-2755-4760-AF82-FD7A86130E64}">
      <dsp:nvSpPr>
        <dsp:cNvPr id="0" name=""/>
        <dsp:cNvSpPr/>
      </dsp:nvSpPr>
      <dsp:spPr>
        <a:xfrm>
          <a:off x="7574284" y="3760861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7588524" y="3775101"/>
        <a:ext cx="737149" cy="457694"/>
      </dsp:txXfrm>
    </dsp:sp>
    <dsp:sp modelId="{0A2BA758-EA0B-4C78-8CD4-B12719CC2550}">
      <dsp:nvSpPr>
        <dsp:cNvPr id="0" name=""/>
        <dsp:cNvSpPr/>
      </dsp:nvSpPr>
      <dsp:spPr>
        <a:xfrm>
          <a:off x="8424983" y="3680045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929AA-F526-4870-88B0-71EAA180EEA9}">
      <dsp:nvSpPr>
        <dsp:cNvPr id="0" name=""/>
        <dsp:cNvSpPr/>
      </dsp:nvSpPr>
      <dsp:spPr>
        <a:xfrm>
          <a:off x="8510053" y="3760861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8524293" y="3775101"/>
        <a:ext cx="737149" cy="457694"/>
      </dsp:txXfrm>
    </dsp:sp>
    <dsp:sp modelId="{B798A096-E6DA-479E-9CD3-DFF4D87203B9}">
      <dsp:nvSpPr>
        <dsp:cNvPr id="0" name=""/>
        <dsp:cNvSpPr/>
      </dsp:nvSpPr>
      <dsp:spPr>
        <a:xfrm>
          <a:off x="9558032" y="2971200"/>
          <a:ext cx="1306837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414AC-606E-4717-A412-93ED937A7F0D}">
      <dsp:nvSpPr>
        <dsp:cNvPr id="0" name=""/>
        <dsp:cNvSpPr/>
      </dsp:nvSpPr>
      <dsp:spPr>
        <a:xfrm>
          <a:off x="9643102" y="3052016"/>
          <a:ext cx="1306837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ULTREYA</a:t>
          </a:r>
        </a:p>
      </dsp:txBody>
      <dsp:txXfrm>
        <a:off x="9657342" y="3066256"/>
        <a:ext cx="1278357" cy="457694"/>
      </dsp:txXfrm>
    </dsp:sp>
    <dsp:sp modelId="{70A2821A-0F97-44C8-B01E-64463D9AA211}">
      <dsp:nvSpPr>
        <dsp:cNvPr id="0" name=""/>
        <dsp:cNvSpPr/>
      </dsp:nvSpPr>
      <dsp:spPr>
        <a:xfrm>
          <a:off x="9360752" y="3680045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FE951-83E7-4D35-9ECB-97F0DDA8A7DC}">
      <dsp:nvSpPr>
        <dsp:cNvPr id="0" name=""/>
        <dsp:cNvSpPr/>
      </dsp:nvSpPr>
      <dsp:spPr>
        <a:xfrm>
          <a:off x="9445822" y="3760861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9460062" y="3775101"/>
        <a:ext cx="737149" cy="457694"/>
      </dsp:txXfrm>
    </dsp:sp>
    <dsp:sp modelId="{3E2CB97F-E369-412C-A7C2-D6609A986882}">
      <dsp:nvSpPr>
        <dsp:cNvPr id="0" name=""/>
        <dsp:cNvSpPr/>
      </dsp:nvSpPr>
      <dsp:spPr>
        <a:xfrm>
          <a:off x="10296521" y="3680045"/>
          <a:ext cx="765629" cy="486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BE8A0-7064-4B33-9E4F-18E2C1A3BCD6}">
      <dsp:nvSpPr>
        <dsp:cNvPr id="0" name=""/>
        <dsp:cNvSpPr/>
      </dsp:nvSpPr>
      <dsp:spPr>
        <a:xfrm>
          <a:off x="10381591" y="3760861"/>
          <a:ext cx="765629" cy="48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Group Reunion</a:t>
          </a:r>
        </a:p>
      </dsp:txBody>
      <dsp:txXfrm>
        <a:off x="10395831" y="3775101"/>
        <a:ext cx="737149" cy="457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A522-5686-4610-84F3-A9A08A139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091" y="760096"/>
            <a:ext cx="9641522" cy="1943099"/>
          </a:xfrm>
        </p:spPr>
        <p:txBody>
          <a:bodyPr/>
          <a:lstStyle/>
          <a:p>
            <a:r>
              <a:rPr lang="en-US" b="1" dirty="0"/>
              <a:t>WORLD STRUCTURE OF THE CURSILLO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DDB9A-CB5E-4B9B-BFFD-488534F5B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9700" y="4777379"/>
            <a:ext cx="2474912" cy="112628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San Francisco</a:t>
            </a:r>
          </a:p>
          <a:p>
            <a:r>
              <a:rPr lang="en-US" b="1" dirty="0"/>
              <a:t>School of Leaders</a:t>
            </a:r>
          </a:p>
          <a:p>
            <a:r>
              <a:rPr lang="en-US" b="1" dirty="0"/>
              <a:t>October 10, 2020</a:t>
            </a:r>
          </a:p>
        </p:txBody>
      </p:sp>
    </p:spTree>
    <p:extLst>
      <p:ext uri="{BB962C8B-B14F-4D97-AF65-F5344CB8AC3E}">
        <p14:creationId xmlns:p14="http://schemas.microsoft.com/office/powerpoint/2010/main" val="217141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14C7-CBD4-46F0-82C9-47A8E27C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NACG</a:t>
            </a:r>
            <a:br>
              <a:rPr lang="en-US" sz="4000" b="1" dirty="0"/>
            </a:br>
            <a:r>
              <a:rPr lang="en-US" sz="4000" b="1" dirty="0"/>
              <a:t>North America/ Caribbean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4A712-2199-46B9-A4D5-C87BD26CC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President: Hugo Valverde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Vice President: Marisela Rodriguez-Garcia 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Treasurer: Jim Santos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Secretary: Jackie DeMesme-Gray 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Advisor: Fr. Alex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Waraksa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7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8940-8709-415E-940A-587D81F1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40" y="109760"/>
            <a:ext cx="8911687" cy="1280890"/>
          </a:xfrm>
        </p:spPr>
        <p:txBody>
          <a:bodyPr/>
          <a:lstStyle/>
          <a:p>
            <a:r>
              <a:rPr lang="en-US" b="1" dirty="0"/>
              <a:t>NATIONAL CURSILLO CENTER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AAEAA7-114C-4733-B7B0-034F72B17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541" y="885825"/>
            <a:ext cx="9224010" cy="5972175"/>
          </a:xfrm>
        </p:spPr>
      </p:pic>
    </p:spTree>
    <p:extLst>
      <p:ext uri="{BB962C8B-B14F-4D97-AF65-F5344CB8AC3E}">
        <p14:creationId xmlns:p14="http://schemas.microsoft.com/office/powerpoint/2010/main" val="307298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D4A3-7F1C-4E87-9ACF-FAD4D715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Nadia Lopez </a:t>
            </a:r>
            <a:r>
              <a:rPr lang="en-US" b="1" dirty="0" err="1"/>
              <a:t>Villadolid</a:t>
            </a:r>
            <a:br>
              <a:rPr lang="en-US" dirty="0"/>
            </a:br>
            <a:r>
              <a:rPr lang="en-US" dirty="0"/>
              <a:t>National Service Administrator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85EFD3-3BA0-4B40-9B54-EEABD7C68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2010" y="2045970"/>
            <a:ext cx="4800600" cy="4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6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596CE-F453-478D-9C5E-BA22FE31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645106"/>
            <a:ext cx="4322363" cy="1483746"/>
          </a:xfrm>
        </p:spPr>
        <p:txBody>
          <a:bodyPr>
            <a:normAutofit/>
          </a:bodyPr>
          <a:lstStyle/>
          <a:p>
            <a:r>
              <a:rPr lang="en-US" sz="4400" b="1" dirty="0"/>
              <a:t>Cef Aguillon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8806FC-AFD5-49DA-AF27-AD894734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133600"/>
            <a:ext cx="4116623" cy="3759253"/>
          </a:xfrm>
        </p:spPr>
        <p:txBody>
          <a:bodyPr>
            <a:normAutofit/>
          </a:bodyPr>
          <a:lstStyle/>
          <a:p>
            <a:r>
              <a:rPr lang="en-US" sz="3600" b="1" dirty="0"/>
              <a:t>National English Coordinator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66E00B-A48B-493A-B002-9552B7B09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42"/>
          <a:stretch/>
        </p:blipFill>
        <p:spPr>
          <a:xfrm>
            <a:off x="4676693" y="942975"/>
            <a:ext cx="6953577" cy="5252773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05244-0EAC-40AE-A6DF-03F57685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sz="4800" b="1" dirty="0"/>
              <a:t>Juan Ruiz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149FD77-5848-4301-AEB0-1C22EB72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n-US" sz="4000" b="1" dirty="0"/>
              <a:t>National Spanish Coordinator</a:t>
            </a:r>
          </a:p>
        </p:txBody>
      </p:sp>
      <p:pic>
        <p:nvPicPr>
          <p:cNvPr id="1026" name="Picture 2" descr="Image result for Juan Ruiz of the National Cursillo">
            <a:extLst>
              <a:ext uri="{FF2B5EF4-FFF2-40B4-BE49-F238E27FC236}">
                <a16:creationId xmlns:a16="http://schemas.microsoft.com/office/drawing/2014/main" id="{C9EFFAAE-02F5-4131-A508-0D7F26BF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3856" y="645106"/>
            <a:ext cx="524774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4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6C7B-CC53-4CCC-A6DB-59560F21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BISHOP EDUARDO NEVARES </a:t>
            </a:r>
            <a:br>
              <a:rPr lang="en-US" b="1" dirty="0"/>
            </a:br>
            <a:r>
              <a:rPr lang="en-US" b="1" dirty="0"/>
              <a:t>National Episcopal Advisor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B61C31-E638-44D0-ABE1-2D3335933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1934" y="1732547"/>
            <a:ext cx="4685834" cy="47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E48D-7E80-43FD-80F2-0DF8D8A6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FR. MARK SEIKER</a:t>
            </a:r>
            <a:br>
              <a:rPr lang="en-US" b="1" dirty="0"/>
            </a:br>
            <a:r>
              <a:rPr lang="en-US" b="1" dirty="0"/>
              <a:t>National Spiritual Advisor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13481C-6112-4398-B8BC-A6DD119FB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3102" y="1870367"/>
            <a:ext cx="4306698" cy="45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3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551F-2C4A-41D3-8B85-999CE6DB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 b="1" dirty="0"/>
              <a:t>DEACON ANDY CARRILLO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0284E034-4FA1-415A-B57B-A9E907A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Assistant Spiritual Advisor</a:t>
            </a:r>
          </a:p>
        </p:txBody>
      </p:sp>
      <p:pic>
        <p:nvPicPr>
          <p:cNvPr id="1026" name="Picture 2" descr="Image result for Picture of Deacon Andy Carrillo">
            <a:extLst>
              <a:ext uri="{FF2B5EF4-FFF2-40B4-BE49-F238E27FC236}">
                <a16:creationId xmlns:a16="http://schemas.microsoft.com/office/drawing/2014/main" id="{D4EAF10E-245C-48EE-B046-B0829D28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1726" y="433137"/>
            <a:ext cx="4871385" cy="56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3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F09C-DC0E-4A15-90FE-45C07ADA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987CE0-E313-4547-A9C6-E8E8CD480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58779" y="-96253"/>
            <a:ext cx="13463337" cy="69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ergy | San Antonio Catholic Church">
            <a:extLst>
              <a:ext uri="{FF2B5EF4-FFF2-40B4-BE49-F238E27FC236}">
                <a16:creationId xmlns:a16="http://schemas.microsoft.com/office/drawing/2014/main" id="{92675FD5-AA9B-45A7-8AA6-27ACBBD8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27" y="599122"/>
            <a:ext cx="2620328" cy="28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vious Pre-Cursillo Chairpersons - FCIC-LA.ORG Filipino Cursillos in  Christianity - Archdiocese of Los Angeles">
            <a:extLst>
              <a:ext uri="{FF2B5EF4-FFF2-40B4-BE49-F238E27FC236}">
                <a16:creationId xmlns:a16="http://schemas.microsoft.com/office/drawing/2014/main" id="{A0DA681B-4C19-4AA3-B8EA-6FA850B04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58" y="599122"/>
            <a:ext cx="2620328" cy="28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0+ &quot;Camorongan&quot; profiles | LinkedIn">
            <a:extLst>
              <a:ext uri="{FF2B5EF4-FFF2-40B4-BE49-F238E27FC236}">
                <a16:creationId xmlns:a16="http://schemas.microsoft.com/office/drawing/2014/main" id="{192CC03C-FB92-4051-B6DB-0A03394E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45" y="42024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drea Robrigado, Notary Public in Chino Hills, CA 91709">
            <a:extLst>
              <a:ext uri="{FF2B5EF4-FFF2-40B4-BE49-F238E27FC236}">
                <a16:creationId xmlns:a16="http://schemas.microsoft.com/office/drawing/2014/main" id="{64DF2272-D121-4A7C-A149-5EF226B4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20" y="42024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evious Secretaries - FCIC-LA.ORG Filipino Cursillos in Christianity -  Archdiocese of Los Angeles">
            <a:extLst>
              <a:ext uri="{FF2B5EF4-FFF2-40B4-BE49-F238E27FC236}">
                <a16:creationId xmlns:a16="http://schemas.microsoft.com/office/drawing/2014/main" id="{7989ED2A-7389-41DB-940F-4FD16FA2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33" y="4211955"/>
            <a:ext cx="1770697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24AF8-6190-4729-940E-A21774844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5420" y="420243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5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404E-F39A-4C31-9859-68926676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485" y="624110"/>
            <a:ext cx="4497431" cy="1280890"/>
          </a:xfrm>
        </p:spPr>
        <p:txBody>
          <a:bodyPr>
            <a:noAutofit/>
          </a:bodyPr>
          <a:lstStyle/>
          <a:p>
            <a:r>
              <a:rPr lang="en-US" sz="4000" b="1" dirty="0"/>
              <a:t>Eduardo </a:t>
            </a:r>
            <a:r>
              <a:rPr lang="en-US" sz="4000" b="1" dirty="0" err="1"/>
              <a:t>Bonnin</a:t>
            </a:r>
            <a:r>
              <a:rPr lang="en-US" sz="4000" b="1" dirty="0"/>
              <a:t> </a:t>
            </a:r>
            <a:r>
              <a:rPr lang="en-US" sz="4000" b="1" dirty="0" err="1"/>
              <a:t>Aguilo</a:t>
            </a:r>
            <a:endParaRPr lang="en-US" sz="4000" b="1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9A6884D-B953-4DC4-B223-113E0DCDD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5" y="2783204"/>
            <a:ext cx="4596003" cy="312801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Founder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May 4,1917  -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February 6,2008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duardo">
            <a:extLst>
              <a:ext uri="{FF2B5EF4-FFF2-40B4-BE49-F238E27FC236}">
                <a16:creationId xmlns:a16="http://schemas.microsoft.com/office/drawing/2014/main" id="{05736E1C-44F6-411A-94F4-7C9DE8DFF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" r="2" b="11065"/>
          <a:stretch/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2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7E7A-F977-4AD2-8377-744E3425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BAF216-E699-4340-A811-2C08F38BA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765126"/>
              </p:ext>
            </p:extLst>
          </p:nvPr>
        </p:nvGraphicFramePr>
        <p:xfrm>
          <a:off x="375138" y="468923"/>
          <a:ext cx="11347939" cy="615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85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A8FD-B911-41A5-AF2A-0386980D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STRUCTURE OF THE CURSILLO MOVEMENT IN THE UNITED STATES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6802E1-3AA1-4278-8210-D786E49FB9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420396"/>
              </p:ext>
            </p:extLst>
          </p:nvPr>
        </p:nvGraphicFramePr>
        <p:xfrm>
          <a:off x="354330" y="1905001"/>
          <a:ext cx="11150283" cy="470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340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9E7B-2A29-4DCC-ADCA-FE951375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294" y="3195372"/>
            <a:ext cx="8911687" cy="12672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 descr="Image result for thank you logo">
            <a:extLst>
              <a:ext uri="{FF2B5EF4-FFF2-40B4-BE49-F238E27FC236}">
                <a16:creationId xmlns:a16="http://schemas.microsoft.com/office/drawing/2014/main" id="{6712FF14-32F0-492C-8C12-EA2521641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47" y="132860"/>
            <a:ext cx="10152184" cy="43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C71E4-858F-44BB-8740-4C8F47DE0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77" y="4079631"/>
            <a:ext cx="10034953" cy="257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D8EB-2B1B-4CC3-95E2-4624BDD8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First Cursillo Weekend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38416-EDE9-4591-BF4E-40A16E190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First Cursillo – August 19-22, 1944 – Cala </a:t>
            </a:r>
            <a:r>
              <a:rPr lang="en-US" sz="3200" b="1" dirty="0" err="1"/>
              <a:t>Figuera</a:t>
            </a:r>
            <a:r>
              <a:rPr lang="en-US" sz="3200" b="1" dirty="0"/>
              <a:t> de </a:t>
            </a:r>
            <a:r>
              <a:rPr lang="en-US" sz="3200" b="1" dirty="0" err="1"/>
              <a:t>Santanyi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No. 1 Cursillo – January 7-10, 1949 – Monastery of San Honorato – Mallorca, Spain</a:t>
            </a:r>
          </a:p>
        </p:txBody>
      </p:sp>
    </p:spTree>
    <p:extLst>
      <p:ext uri="{BB962C8B-B14F-4D97-AF65-F5344CB8AC3E}">
        <p14:creationId xmlns:p14="http://schemas.microsoft.com/office/powerpoint/2010/main" val="199408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B09A-AF84-464A-89AD-DF0FD9D3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 </a:t>
            </a:r>
            <a:r>
              <a:rPr lang="en-US" b="1" dirty="0" err="1"/>
              <a:t>Colores</a:t>
            </a:r>
            <a:r>
              <a:rPr lang="en-US" b="1" dirty="0"/>
              <a:t>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A4E18-2B7C-423A-8363-3F1695D28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De </a:t>
            </a:r>
            <a:r>
              <a:rPr lang="en-US" sz="2800" b="1" dirty="0" err="1"/>
              <a:t>Colores</a:t>
            </a:r>
            <a:r>
              <a:rPr lang="en-US" sz="2800" b="1" dirty="0"/>
              <a:t> – “To be well”; To be in the Grace of God” (1951)</a:t>
            </a:r>
          </a:p>
          <a:p>
            <a:endParaRPr lang="en-US" sz="2800" b="1" dirty="0"/>
          </a:p>
          <a:p>
            <a:r>
              <a:rPr lang="en-US" sz="2800" b="1" dirty="0"/>
              <a:t>Cursillo Movement is banned (1956-1962)</a:t>
            </a:r>
          </a:p>
          <a:p>
            <a:endParaRPr lang="en-US" sz="2800" b="1" dirty="0"/>
          </a:p>
          <a:p>
            <a:r>
              <a:rPr lang="en-US" sz="2800" b="1" dirty="0"/>
              <a:t>St. Paul the Apostle – Patron Saint of the Cursillo Movement (1963)</a:t>
            </a:r>
          </a:p>
        </p:txBody>
      </p:sp>
    </p:spTree>
    <p:extLst>
      <p:ext uri="{BB962C8B-B14F-4D97-AF65-F5344CB8AC3E}">
        <p14:creationId xmlns:p14="http://schemas.microsoft.com/office/powerpoint/2010/main" val="329382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FE518-DFD2-4CC5-8796-30E5D3C93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769" y="1565910"/>
            <a:ext cx="10509885" cy="496062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Organismo</a:t>
            </a:r>
            <a:r>
              <a:rPr lang="en-US" sz="2800" b="1" dirty="0"/>
              <a:t> Mundial de </a:t>
            </a:r>
            <a:r>
              <a:rPr lang="en-US" sz="2800" b="1" dirty="0" err="1"/>
              <a:t>Cursillos</a:t>
            </a:r>
            <a:r>
              <a:rPr lang="en-US" sz="2800" b="1" dirty="0"/>
              <a:t> de </a:t>
            </a:r>
            <a:r>
              <a:rPr lang="en-US" sz="2800" b="1" dirty="0" err="1"/>
              <a:t>Cristianidad</a:t>
            </a:r>
            <a:endParaRPr lang="en-US" sz="2800" b="1" dirty="0"/>
          </a:p>
          <a:p>
            <a:r>
              <a:rPr lang="en-US" sz="2800" b="1" dirty="0"/>
              <a:t>World Organization of </a:t>
            </a:r>
            <a:r>
              <a:rPr lang="en-US" sz="2800" b="1" dirty="0" err="1"/>
              <a:t>Cursillos</a:t>
            </a:r>
            <a:r>
              <a:rPr lang="en-US" sz="2800" b="1" dirty="0"/>
              <a:t> in Christianity</a:t>
            </a:r>
          </a:p>
          <a:p>
            <a:r>
              <a:rPr lang="en-US" sz="2800" b="1" dirty="0"/>
              <a:t>Has 4 international groups</a:t>
            </a:r>
          </a:p>
          <a:p>
            <a:r>
              <a:rPr lang="en-US" sz="2800" b="1" dirty="0"/>
              <a:t>Recognized by the Holy See as member of the International Catholic organizations of the Pontifical Council for the Laity in Rome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C6A173-8B77-4863-8A8B-8476955A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OMCC</a:t>
            </a:r>
          </a:p>
        </p:txBody>
      </p:sp>
    </p:spTree>
    <p:extLst>
      <p:ext uri="{BB962C8B-B14F-4D97-AF65-F5344CB8AC3E}">
        <p14:creationId xmlns:p14="http://schemas.microsoft.com/office/powerpoint/2010/main" val="249779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BB3D-E940-458B-8FAC-B2C17BAC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097270-8A25-49EB-82A3-81DAE87AD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347" y="51435"/>
            <a:ext cx="9087387" cy="67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35ED-F20C-4A4C-B07F-3BD9F5AA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4 International Groups of OMCC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BAE5-303F-4581-A0F4-04CBCA859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GLCC – Latin American Group</a:t>
            </a:r>
          </a:p>
          <a:p>
            <a:r>
              <a:rPr lang="en-US" sz="3600" b="1" dirty="0"/>
              <a:t>APG – Asia Pacific Group</a:t>
            </a:r>
          </a:p>
          <a:p>
            <a:r>
              <a:rPr lang="en-US" sz="3600" b="1" dirty="0"/>
              <a:t>NACG -  North American / Caribbean Group</a:t>
            </a:r>
          </a:p>
          <a:p>
            <a:r>
              <a:rPr lang="en-US" sz="3600" b="1" dirty="0"/>
              <a:t>GECC – European </a:t>
            </a:r>
          </a:p>
        </p:txBody>
      </p:sp>
    </p:spTree>
    <p:extLst>
      <p:ext uri="{BB962C8B-B14F-4D97-AF65-F5344CB8AC3E}">
        <p14:creationId xmlns:p14="http://schemas.microsoft.com/office/powerpoint/2010/main" val="138812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26629-CA47-46A2-926E-E30C791F7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330" y="0"/>
            <a:ext cx="8041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0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4310-497C-470A-AF29-DC9E6B4A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OMCC changes its seat location every 4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694A-2FE3-4B98-BAD6-126CC5D5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1998-2001 Germany (GECC)</a:t>
            </a:r>
          </a:p>
          <a:p>
            <a:r>
              <a:rPr lang="en-US" sz="2800" b="1" dirty="0"/>
              <a:t>2002-2005 Brazil (Latin America Group)</a:t>
            </a:r>
          </a:p>
          <a:p>
            <a:r>
              <a:rPr lang="en-US" sz="2800" b="1" dirty="0"/>
              <a:t>2006-2009 USA (NACG)</a:t>
            </a:r>
          </a:p>
          <a:p>
            <a:r>
              <a:rPr lang="en-US" sz="2800" b="1" dirty="0"/>
              <a:t>2010-2013 Australia (APG)</a:t>
            </a:r>
          </a:p>
          <a:p>
            <a:r>
              <a:rPr lang="en-US" sz="2800" b="1" dirty="0"/>
              <a:t>2014-2017 Portugal (GECC)</a:t>
            </a:r>
          </a:p>
          <a:p>
            <a:r>
              <a:rPr lang="en-US" sz="2800" b="1" dirty="0"/>
              <a:t>2018-2021 Mexico (Latin American Group)</a:t>
            </a:r>
          </a:p>
          <a:p>
            <a:r>
              <a:rPr lang="en-US" sz="2800" b="1" dirty="0"/>
              <a:t>2022-2025</a:t>
            </a:r>
          </a:p>
        </p:txBody>
      </p:sp>
    </p:spTree>
    <p:extLst>
      <p:ext uri="{BB962C8B-B14F-4D97-AF65-F5344CB8AC3E}">
        <p14:creationId xmlns:p14="http://schemas.microsoft.com/office/powerpoint/2010/main" val="30778912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338</Words>
  <Application>Microsoft Macintosh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Wisp</vt:lpstr>
      <vt:lpstr>WORLD STRUCTURE OF THE CURSILLO MOVEMENT</vt:lpstr>
      <vt:lpstr>Eduardo Bonnin Aguilo</vt:lpstr>
      <vt:lpstr>First Cursillo Weekend</vt:lpstr>
      <vt:lpstr>De Colores Song</vt:lpstr>
      <vt:lpstr>OMCC</vt:lpstr>
      <vt:lpstr>PowerPoint Presentation</vt:lpstr>
      <vt:lpstr>4 International Groups of OMCC</vt:lpstr>
      <vt:lpstr>PowerPoint Presentation</vt:lpstr>
      <vt:lpstr>OMCC changes its seat location every 4 years</vt:lpstr>
      <vt:lpstr>NACG North America/ Caribbean Group</vt:lpstr>
      <vt:lpstr>NATIONAL CURSILLO CENTER </vt:lpstr>
      <vt:lpstr>Nadia Lopez Villadolid National Service Administrator</vt:lpstr>
      <vt:lpstr>Cef Aguillon</vt:lpstr>
      <vt:lpstr>Juan Ruiz</vt:lpstr>
      <vt:lpstr>BISHOP EDUARDO NEVARES  National Episcopal Advisor</vt:lpstr>
      <vt:lpstr>FR. MARK SEIKER National Spiritual Advisor</vt:lpstr>
      <vt:lpstr>DEACON ANDY CARRILLO</vt:lpstr>
      <vt:lpstr>PowerPoint Presentation</vt:lpstr>
      <vt:lpstr>PowerPoint Presentation</vt:lpstr>
      <vt:lpstr>PowerPoint Presentation</vt:lpstr>
      <vt:lpstr>STRUCTURE OF THE CURSILLO MOVEMENT IN THE UNITED STATES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CURSILLOS IN CHRISTIANITY</dc:title>
  <dc:creator>Linda Pascual</dc:creator>
  <cp:lastModifiedBy>Sabina Gotuaco</cp:lastModifiedBy>
  <cp:revision>10</cp:revision>
  <dcterms:created xsi:type="dcterms:W3CDTF">2020-01-12T00:19:52Z</dcterms:created>
  <dcterms:modified xsi:type="dcterms:W3CDTF">2020-10-10T17:48:08Z</dcterms:modified>
</cp:coreProperties>
</file>