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57" r:id="rId3"/>
    <p:sldId id="259" r:id="rId4"/>
    <p:sldId id="260" r:id="rId5"/>
    <p:sldId id="261" r:id="rId6"/>
    <p:sldId id="262" r:id="rId7"/>
    <p:sldId id="270" r:id="rId8"/>
    <p:sldId id="264" r:id="rId9"/>
    <p:sldId id="269" r:id="rId10"/>
    <p:sldId id="266" r:id="rId11"/>
    <p:sldId id="268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055F-1859-4807-8373-0FD1AA1257E8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8B9E-3C8C-4EBD-80BB-724066D5C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99FB0-2626-45DE-BAA8-1A73A3FC0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E0556-9FE3-4313-8330-EA6EB3668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16F40-92C9-4ED0-A63C-DE9D395D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DB062-DC93-4F18-AF54-1B6B317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63B01-76DF-4FA5-A333-6CAA1AA8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9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D09F6-4D5B-4E4B-A1FE-5470B58B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8BF12-7504-447F-B0CD-CAC296F5D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0D399-039E-480A-B5A1-809C8841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9895-0759-4E37-8897-665EBDF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5D98-601D-4181-88EF-9C802C67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48BF9-2323-4CF2-BC1E-85712C419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60AC4-B265-4BB7-8F3D-D73F9BA25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404D0-9797-4461-B5EC-ACE7D3B8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2D7B-98AE-4D41-B019-C389D74D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C29C-300B-4CF5-8765-0ED97BAB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43CC-873D-4E98-9258-F3EC4854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DC24-2588-43B4-8051-7D45E3647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7102A-9FF0-4415-89EF-3B8533F2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3C60A-1035-4D34-866A-4DC84339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3A9E4-CD2D-4101-8A37-3C70B4AAA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6064-608E-45A5-B8F3-78E5A5EB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DEB8C-035A-427E-AECB-F06A2B36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30D80-5CAE-487C-93F1-2F9E04B4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2A23-345F-4F79-A3D5-40644CC9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1878-F78C-4494-BEAB-9CDE23D0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1136-D5D4-477A-B696-6AFD4CE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8495-98FE-4821-A179-DF172D85D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FCCEF-7A3D-4A59-84A1-58790C777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413CE-1A8A-4D48-9513-890E0D44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6BFE3-F38B-45D5-B203-7157DD59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CE60-128E-4327-8BA6-0C8DC4CB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8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5F55-9E87-454C-B592-8F65144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9DC08-B8B0-4D97-AA4E-CA19ED8C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F0DC1-230C-4983-A07A-F9BDFC0E5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AC3DF-DC4C-49E5-AD94-F01CA3D24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F7F4E-E7CB-4B5F-AC12-420D02F61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02D5F-1A5E-4557-95BF-9D44CA10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E67B7-7D0E-4E61-9272-38A0B8C5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9D8E-5814-41B1-A8B1-118FB276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A61-D4C7-4EE0-9CC1-BDB49314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232D8-0A5D-4ED1-BE23-4A7AB559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51439-2B50-453B-80C4-B2DA7FFB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0E581-BF25-46D2-B308-D34E75C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40385-F0C7-484F-AD1E-D1FA9E86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75F77-A882-4384-BF28-26D71F4F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51DE8-621E-4419-9F17-31DB453A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63B3-8FE8-4F19-8C9E-32124704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D40F2-A6AD-40A4-A189-C392CE82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3BF94-0395-4905-8A7C-FC0351D9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B0D78-80ED-4792-843C-4754538D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7813-08B2-40A5-A8FA-635030A5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0FD49-0FF7-45CF-8697-780CEFD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8CA-4032-4DEA-9237-FDD828FA6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AF829-1DE9-4E60-A636-470F58935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5E968-187C-42E4-A3C3-D7CED2998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47004-3C3A-4811-B77E-F5940D6C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F0004-9C1B-4D17-B23C-686CFA90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58284-E71E-45CF-B9EC-0BD6FB5C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A156F-5E2D-480E-B6AF-E577A958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5B211-B762-4C03-89F9-23832E7D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33BB-9D52-4AB3-B221-FB2C760CE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534A-BD96-40ED-AB30-AB9594FA46FD}" type="datetimeFigureOut">
              <a:rPr lang="en-US" smtClean="0"/>
              <a:t>12/11/20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1A678-6C04-4047-980A-4234C9A8D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0CA34-96B9-47B1-874B-9398458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27C4D-34C6-41D1-A2D3-5E892D386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WD8_nlgLN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99AFE-6F91-408A-8473-36D1630D129C}"/>
              </a:ext>
            </a:extLst>
          </p:cNvPr>
          <p:cNvSpPr/>
          <p:nvPr/>
        </p:nvSpPr>
        <p:spPr>
          <a:xfrm>
            <a:off x="0" y="-18098"/>
            <a:ext cx="12192000" cy="68941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7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COLORES</a:t>
            </a:r>
          </a:p>
          <a:p>
            <a:pPr algn="ctr"/>
            <a:endParaRPr lang="en-US" sz="17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4CB4EE-83AD-4C56-872E-1E3F03E70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55E12D-D5B1-4FC4-8749-107188960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2273 w 759618"/>
              <a:gd name="connsiteY0" fmla="*/ 0 h 6858000"/>
              <a:gd name="connsiteX1" fmla="*/ 759617 w 759618"/>
              <a:gd name="connsiteY1" fmla="*/ 0 h 6858000"/>
              <a:gd name="connsiteX2" fmla="*/ 759617 w 759618"/>
              <a:gd name="connsiteY2" fmla="*/ 1613807 h 6858000"/>
              <a:gd name="connsiteX3" fmla="*/ 759618 w 759618"/>
              <a:gd name="connsiteY3" fmla="*/ 1613808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2273 w 759618"/>
              <a:gd name="connsiteY7" fmla="*/ 11484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2273" y="0"/>
                </a:moveTo>
                <a:lnTo>
                  <a:pt x="759617" y="0"/>
                </a:lnTo>
                <a:lnTo>
                  <a:pt x="759617" y="1613807"/>
                </a:lnTo>
                <a:lnTo>
                  <a:pt x="759618" y="1613808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2273" y="114843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9B20A794-0515-443F-9764-44A6569EC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DF62E-D8B5-4764-9F62-EDF742159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5" r="2" b="2"/>
          <a:stretch/>
        </p:blipFill>
        <p:spPr>
          <a:xfrm>
            <a:off x="1" y="1"/>
            <a:ext cx="4634682" cy="6141008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A9CE15CA-2228-4197-93B9-E41A1DC42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8ADD6-07B7-45A5-A108-7D806178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205" y="136838"/>
            <a:ext cx="7110324" cy="1779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CURSILLISTAS EXPLAIN TO OTHERS WHEN QUESTIONED ABOUT OUR PRAYERS TO THE BLESSED MOTHER? WHY PRAY TO MARY?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2C64-98FB-46A4-8E80-B3DF143D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709" y="2250096"/>
            <a:ext cx="6710727" cy="36229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n w="0"/>
                <a:solidFill>
                  <a:srgbClr val="FE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JESUS HAS GIVEN US HIS MOTHER AS OUR GREAT SPIRITUAL MOTHER - Rev. 12:17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n w="0"/>
                <a:solidFill>
                  <a:srgbClr val="FE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 GRANTS BLESSINGS IN ANSWER TO MANY PRAYERS  2 COR 1:11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n w="0"/>
                <a:solidFill>
                  <a:srgbClr val="FE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Cor 2:12-26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n w="0"/>
                <a:solidFill>
                  <a:srgbClr val="FE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Rev. 5:8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ln w="0"/>
                <a:solidFill>
                  <a:srgbClr val="FE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 1:28 &amp; 38</a:t>
            </a:r>
          </a:p>
        </p:txBody>
      </p:sp>
    </p:spTree>
    <p:extLst>
      <p:ext uri="{BB962C8B-B14F-4D97-AF65-F5344CB8AC3E}">
        <p14:creationId xmlns:p14="http://schemas.microsoft.com/office/powerpoint/2010/main" val="29046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AA2E8-F87C-4CA6-ABDE-881D21AC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THE BLESSED MOTHER THE MOST POWERFUL WOMAN IN THE WORLD? </a:t>
            </a:r>
            <a:endParaRPr lang="en-US" sz="54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AF5C4-58F6-43DE-BBE0-3EE8952B3FEA}"/>
              </a:ext>
            </a:extLst>
          </p:cNvPr>
          <p:cNvSpPr/>
          <p:nvPr/>
        </p:nvSpPr>
        <p:spPr>
          <a:xfrm>
            <a:off x="640080" y="2766523"/>
            <a:ext cx="4487974" cy="3427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MOTHER IS THE CHOSEN ONE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ARK OF THE COVENANT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BLESSED AMONG WOMEN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 OF GRACE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BORN IMMACULATE, CONCEIVED WITHOUT SIN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MOTHER OF GOD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QUEEN OF HEAVEN AND EARTH</a:t>
            </a:r>
          </a:p>
          <a:p>
            <a:pPr marL="234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88561-68D4-4B7A-8420-779B1D664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5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C4ED29-291D-48D9-ABB5-2CB0E747B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1" r="2015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A1F8C8-904A-4DF2-9D47-FDE26411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83588"/>
            <a:ext cx="4267161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BLESSED MOTHER QUALITIES SHOULD WE CURSILLISTAS CARRY WITH US ESPECIALLY ON THIS CHRISTMAS SEASON?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93A9B5-FA46-4A88-BF63-7C0931FB2C83}"/>
              </a:ext>
            </a:extLst>
          </p:cNvPr>
          <p:cNvSpPr/>
          <p:nvPr/>
        </p:nvSpPr>
        <p:spPr>
          <a:xfrm>
            <a:off x="5565182" y="2151722"/>
            <a:ext cx="14155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FAITH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A7FDEA-7CAA-49F1-9589-E0CE732CC0A7}"/>
              </a:ext>
            </a:extLst>
          </p:cNvPr>
          <p:cNvSpPr/>
          <p:nvPr/>
        </p:nvSpPr>
        <p:spPr>
          <a:xfrm>
            <a:off x="6803789" y="1443836"/>
            <a:ext cx="1377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HOPE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FB3272-9FD0-4768-A0ED-F546AA005AD8}"/>
              </a:ext>
            </a:extLst>
          </p:cNvPr>
          <p:cNvSpPr/>
          <p:nvPr/>
        </p:nvSpPr>
        <p:spPr>
          <a:xfrm>
            <a:off x="7903133" y="110669"/>
            <a:ext cx="42462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LOVE/JOY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32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RD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SUNDAY = GAUDETE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D2AD2A-A70E-4C62-9DE0-3F74392CE3C3}"/>
              </a:ext>
            </a:extLst>
          </p:cNvPr>
          <p:cNvSpPr/>
          <p:nvPr/>
        </p:nvSpPr>
        <p:spPr>
          <a:xfrm>
            <a:off x="9845068" y="2635577"/>
            <a:ext cx="1526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PEACE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36586B-5137-47BF-A721-ED57D0B6C58D}"/>
              </a:ext>
            </a:extLst>
          </p:cNvPr>
          <p:cNvSpPr/>
          <p:nvPr/>
        </p:nvSpPr>
        <p:spPr>
          <a:xfrm>
            <a:off x="7903133" y="2505670"/>
            <a:ext cx="1418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7207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433DE4-6766-46C7-9509-78C9E8192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12615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B5BBA-60F6-41F5-B211-CBB726D02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0" y="1187578"/>
            <a:ext cx="3948269" cy="41505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MERRY CHRISTMAS AND A BLESSED NEW YEAR 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e Colores (letra de cancion &amp; English translation)">
            <a:hlinkClick r:id="" action="ppaction://media"/>
            <a:extLst>
              <a:ext uri="{FF2B5EF4-FFF2-40B4-BE49-F238E27FC236}">
                <a16:creationId xmlns:a16="http://schemas.microsoft.com/office/drawing/2014/main" id="{76A8EA56-E506-4324-85C9-EDD46292E9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649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9EAD0-C80D-4321-8363-A3C54FFD2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5" b="33211"/>
          <a:stretch/>
        </p:blipFill>
        <p:spPr>
          <a:xfrm>
            <a:off x="-14808" y="0"/>
            <a:ext cx="122216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5F68D-129F-44FF-8D6E-417A1F0C264E}"/>
              </a:ext>
            </a:extLst>
          </p:cNvPr>
          <p:cNvSpPr txBox="1"/>
          <p:nvPr/>
        </p:nvSpPr>
        <p:spPr>
          <a:xfrm>
            <a:off x="0" y="204518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PRAYER TO THE HOLY SPIRIT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Come, Holy Spirit,</a:t>
            </a:r>
            <a:b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the hearts of your faithful 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kindle in them the fire of your love.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Send forth your Spirit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they shall be created. 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you will renew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face of the earth. </a:t>
            </a:r>
          </a:p>
          <a:p>
            <a:pPr algn="ctr"/>
            <a:r>
              <a:rPr lang="en-US" sz="2800" b="1" i="0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330C2E-C1E5-4C26-9EBD-79731B74214B}"/>
              </a:ext>
            </a:extLst>
          </p:cNvPr>
          <p:cNvSpPr txBox="1"/>
          <p:nvPr/>
        </p:nvSpPr>
        <p:spPr>
          <a:xfrm>
            <a:off x="2506825" y="4174836"/>
            <a:ext cx="96851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pray: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Breathe in me, O Holy Spirit, that my thoughts may all be holy.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 in me O Holy Spirit, that my work, too, may be holy.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my heart, O Holy Spirit, that I love but what is holy.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Strengthen O Holy Spirit, to defend all that is holy.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410415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5CBA23-A18E-47B4-9FB5-C8125256B854}"/>
              </a:ext>
            </a:extLst>
          </p:cNvPr>
          <p:cNvSpPr/>
          <p:nvPr/>
        </p:nvSpPr>
        <p:spPr>
          <a:xfrm>
            <a:off x="6828634" y="2105399"/>
            <a:ext cx="4805996" cy="22318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Our Lady of Guadalupe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6BB6E-4A6C-4DF1-ABB6-92E4958566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1" b="880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3153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3B922-C413-40FB-93CC-AAA31CEEA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FC3DB8-3C1E-4BC1-98A1-24550309787E}"/>
              </a:ext>
            </a:extLst>
          </p:cNvPr>
          <p:cNvSpPr/>
          <p:nvPr/>
        </p:nvSpPr>
        <p:spPr>
          <a:xfrm>
            <a:off x="5686425" y="967084"/>
            <a:ext cx="62027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WHO IS THE BLESSED MOTHER FOR YOU?</a:t>
            </a:r>
          </a:p>
        </p:txBody>
      </p:sp>
    </p:spTree>
    <p:extLst>
      <p:ext uri="{BB962C8B-B14F-4D97-AF65-F5344CB8AC3E}">
        <p14:creationId xmlns:p14="http://schemas.microsoft.com/office/powerpoint/2010/main" val="168955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DFFD7-8473-47C1-960F-E9CA6E718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65" r="7482" b="2095"/>
          <a:stretch/>
        </p:blipFill>
        <p:spPr>
          <a:xfrm>
            <a:off x="0" y="-2729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88D1F-9855-4F01-992E-0CA540058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2046" r="20193" b="17500"/>
          <a:stretch/>
        </p:blipFill>
        <p:spPr>
          <a:xfrm>
            <a:off x="4571707" y="-65314"/>
            <a:ext cx="3789982" cy="7215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8510A9-F7BB-4D2D-AEEE-E14C9EA37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88582" r="24661" b="4061"/>
          <a:stretch/>
        </p:blipFill>
        <p:spPr>
          <a:xfrm>
            <a:off x="7806913" y="136634"/>
            <a:ext cx="2469931" cy="5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09B39F-DA69-461C-97D9-01CD1EB8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937784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HOW IS THE BLESSED MOTHER INTEGRATED INTO YOUR LIFE AS A SISTER?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EB1622-5F52-46F5-8A56-CEBB5C8C40D3}"/>
              </a:ext>
            </a:extLst>
          </p:cNvPr>
          <p:cNvGrpSpPr/>
          <p:nvPr/>
        </p:nvGrpSpPr>
        <p:grpSpPr>
          <a:xfrm>
            <a:off x="4737307" y="-1"/>
            <a:ext cx="7469462" cy="2352962"/>
            <a:chOff x="4737307" y="-1"/>
            <a:chExt cx="7469462" cy="2352962"/>
          </a:xfrm>
        </p:grpSpPr>
        <p:pic>
          <p:nvPicPr>
            <p:cNvPr id="1026" name="Picture 2" descr="The Catholic Defender: The Virgin Birth Of Jesus | O anjo gabriel,  Anunciação, Virgem imaculada">
              <a:extLst>
                <a:ext uri="{FF2B5EF4-FFF2-40B4-BE49-F238E27FC236}">
                  <a16:creationId xmlns:a16="http://schemas.microsoft.com/office/drawing/2014/main" id="{7DE85CB8-2E6D-4B24-A6A3-94610B111F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9" r="6878"/>
            <a:stretch/>
          </p:blipFill>
          <p:spPr bwMode="auto">
            <a:xfrm>
              <a:off x="4737307" y="-1"/>
              <a:ext cx="3746164" cy="235296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B14296-42A1-4168-88CE-82E024AF97BA}"/>
                </a:ext>
              </a:extLst>
            </p:cNvPr>
            <p:cNvSpPr/>
            <p:nvPr/>
          </p:nvSpPr>
          <p:spPr>
            <a:xfrm>
              <a:off x="8460605" y="128757"/>
              <a:ext cx="374616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The</a:t>
              </a:r>
            </a:p>
            <a:p>
              <a:pPr algn="ctr"/>
              <a:r>
                <a:rPr lang="en-US" sz="4800" b="1" cap="none" spc="0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Annunciation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46E8AF-E0AE-4316-90DA-48E9E523B1FC}"/>
              </a:ext>
            </a:extLst>
          </p:cNvPr>
          <p:cNvGrpSpPr/>
          <p:nvPr/>
        </p:nvGrpSpPr>
        <p:grpSpPr>
          <a:xfrm>
            <a:off x="4565565" y="2190688"/>
            <a:ext cx="7626435" cy="2224204"/>
            <a:chOff x="4565565" y="2190688"/>
            <a:chExt cx="7626435" cy="2224204"/>
          </a:xfrm>
        </p:grpSpPr>
        <p:pic>
          <p:nvPicPr>
            <p:cNvPr id="1028" name="Picture 4" descr="Jesus Turns Water into Wine - Jesus Turns Water into Wine">
              <a:extLst>
                <a:ext uri="{FF2B5EF4-FFF2-40B4-BE49-F238E27FC236}">
                  <a16:creationId xmlns:a16="http://schemas.microsoft.com/office/drawing/2014/main" id="{AF9C08C5-D60F-4631-BE58-D8D0CA23B3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4" r="-1" b="-1"/>
            <a:stretch/>
          </p:blipFill>
          <p:spPr bwMode="auto">
            <a:xfrm>
              <a:off x="8460605" y="2190688"/>
              <a:ext cx="3731395" cy="22242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C7BB72-7C74-4528-A74F-9FE411995077}"/>
                </a:ext>
              </a:extLst>
            </p:cNvPr>
            <p:cNvSpPr/>
            <p:nvPr/>
          </p:nvSpPr>
          <p:spPr>
            <a:xfrm>
              <a:off x="4565565" y="2660179"/>
              <a:ext cx="374616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The Wedding at Cana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2B67D3-D929-4560-A4FC-61AD64101B65}"/>
              </a:ext>
            </a:extLst>
          </p:cNvPr>
          <p:cNvGrpSpPr/>
          <p:nvPr/>
        </p:nvGrpSpPr>
        <p:grpSpPr>
          <a:xfrm>
            <a:off x="4938729" y="4380963"/>
            <a:ext cx="7290906" cy="2566857"/>
            <a:chOff x="4938729" y="4380963"/>
            <a:chExt cx="7290906" cy="2566857"/>
          </a:xfrm>
        </p:grpSpPr>
        <p:pic>
          <p:nvPicPr>
            <p:cNvPr id="1030" name="Picture 6" descr="The Faith of the Eyewitnesses - 1 John 4:14-16 - Therefore Now Ministries">
              <a:extLst>
                <a:ext uri="{FF2B5EF4-FFF2-40B4-BE49-F238E27FC236}">
                  <a16:creationId xmlns:a16="http://schemas.microsoft.com/office/drawing/2014/main" id="{3EE7CCC1-A6D0-42C5-9429-83A7E4E38D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11528"/>
            <a:stretch/>
          </p:blipFill>
          <p:spPr bwMode="auto">
            <a:xfrm>
              <a:off x="4938729" y="4414892"/>
              <a:ext cx="4171949" cy="244310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E6254B-AB6E-497E-A7A9-2CC1EB73C388}"/>
                </a:ext>
              </a:extLst>
            </p:cNvPr>
            <p:cNvSpPr/>
            <p:nvPr/>
          </p:nvSpPr>
          <p:spPr>
            <a:xfrm>
              <a:off x="9110678" y="4380963"/>
              <a:ext cx="3118957" cy="25668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 cap="none" spc="0" dirty="0">
                  <a:ln w="10160">
                    <a:solidFill>
                      <a:srgbClr val="002060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Son, behold thy Mother. Woman behold thy Son.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0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51E45B-FC57-460A-BEA9-86C6B3CB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BLESSED MOTHER IMPORTANT IN THE LIVES OF THE CURSILLISTAS?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B349C-BB2A-4FAE-AEF0-16DA9074F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59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45118C-8C0E-496A-8F20-5C35F55B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455" y="2516777"/>
            <a:ext cx="4735603" cy="366018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VOCATION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CHRISTIAN VOCATION IS TO FOLLOW THE THEOLOGICAL VIRTUES OF FAITH, HOPE, CHARITY, AND LIVING OUT THE GREAT COMMANDMENT IN UNION WITH CHRIST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FINAL MARK OF THE CURSILLOS IS A STRONG BELIEF IN THE POWER OF THE GOSPEL AND THE GRACE OF CHRIST TO OVERCOME EVIL.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“I HAVE TOLD YOU ALL THIS SO THAT YOU MAY FIND PEACE IN ME. IN THE WORLD YOU WILL HAVE TROUBLE BUT BE BRAVE. I HAVE CONQUERED THE WORLD.”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(John 33)</a:t>
            </a:r>
            <a:b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"MARY HELP OF CHRISTIANS, PRAY FOR US!"</a:t>
            </a:r>
          </a:p>
        </p:txBody>
      </p:sp>
    </p:spTree>
    <p:extLst>
      <p:ext uri="{BB962C8B-B14F-4D97-AF65-F5344CB8AC3E}">
        <p14:creationId xmlns:p14="http://schemas.microsoft.com/office/powerpoint/2010/main" val="4532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33A8ECB-12FB-43D2-80AC-3386837B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71" y="550602"/>
            <a:ext cx="10735010" cy="1626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DO WE PRAY THE ROSARY?</a:t>
            </a:r>
            <a:b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000" b="1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MEANING WHEN I PRAY THE ROSARY?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3012E-4AA0-45B2-A6CE-DBA7E6C69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4" r="-3" b="-3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5A3214-62DD-4463-B38D-116BA148EAA9}"/>
              </a:ext>
            </a:extLst>
          </p:cNvPr>
          <p:cNvSpPr txBox="1"/>
          <p:nvPr/>
        </p:nvSpPr>
        <p:spPr>
          <a:xfrm>
            <a:off x="5295569" y="2494450"/>
            <a:ext cx="5927634" cy="3856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349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POWERFUL PRAYER OF INTERCESSION</a:t>
            </a:r>
          </a:p>
          <a:p>
            <a:pPr marL="2349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PROMOTED AS A MEANS OF STRENGTHENING THEIR FAITH</a:t>
            </a:r>
          </a:p>
          <a:p>
            <a:pPr marL="2349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THE BLESSED MOTHER TO BRING THEIR PRAYERS TO GOD AND PLEAD FOR HELP</a:t>
            </a:r>
          </a:p>
          <a:p>
            <a:pPr marL="2349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DEVOTION IN HONOR OF MARY</a:t>
            </a:r>
          </a:p>
          <a:p>
            <a:pPr marL="2349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MEDITATIVE PRAYER, MEDITATING ON THE MYSTERIES</a:t>
            </a:r>
          </a:p>
        </p:txBody>
      </p:sp>
    </p:spTree>
    <p:extLst>
      <p:ext uri="{BB962C8B-B14F-4D97-AF65-F5344CB8AC3E}">
        <p14:creationId xmlns:p14="http://schemas.microsoft.com/office/powerpoint/2010/main" val="10667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465</Words>
  <Application>Microsoft Macintosh PowerPoint</Application>
  <PresentationFormat>Widescreen</PresentationFormat>
  <Paragraphs>58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THE BLESSED MOTHER INTEGRATED INTO YOUR LIFE AS A SISTER?</vt:lpstr>
      <vt:lpstr>WHY IS THE BLESSED MOTHER IMPORTANT IN THE LIVES OF THE CURSILLISTAS? </vt:lpstr>
      <vt:lpstr>WHY DO WE PRAY THE ROSARY? WHAT IS THE MEANING WHEN I PRAY THE ROSARY?</vt:lpstr>
      <vt:lpstr>HOW DO CURSILLISTAS EXPLAIN TO OTHERS WHEN QUESTIONED ABOUT OUR PRAYERS TO THE BLESSED MOTHER? WHY PRAY TO MARY? </vt:lpstr>
      <vt:lpstr>HOW IS THE BLESSED MOTHER THE MOST POWERFUL WOMAN IN THE WORLD? </vt:lpstr>
      <vt:lpstr>WHAT BLESSED MOTHER QUALITIES SHOULD WE CURSILLISTAS CARRY WITH US ESPECIALLY ON THIS CHRISTMAS SEASON? </vt:lpstr>
      <vt:lpstr>MERRY CHRISTMAS AND A BLESSED NEW YEAR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 Santa Maria-Afuang</dc:creator>
  <cp:lastModifiedBy>Sabina Gotuaco</cp:lastModifiedBy>
  <cp:revision>10</cp:revision>
  <dcterms:created xsi:type="dcterms:W3CDTF">2020-12-12T01:56:18Z</dcterms:created>
  <dcterms:modified xsi:type="dcterms:W3CDTF">2020-12-12T05:36:15Z</dcterms:modified>
</cp:coreProperties>
</file>