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9884-AD06-4F6B-B4D1-3B128FCC9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BB598-5840-4E62-A041-4C55169F1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12736-0DE8-4984-976D-6DB67945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A1122-D01C-4FCF-954E-83D33C1E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8DBB4-5505-4851-84F8-79183F04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3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B210B-77CC-4AB9-9686-2D8CEDCE7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8D400-7D93-47E8-9E37-AC14540E4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52B36-EE47-4CA4-8550-2D414C76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799B-3F39-4172-B04E-C69211DA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3DA41-5975-423C-A52A-1C6B9033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5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4355A6-659C-4516-A571-5FE25463A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F75EF-F15D-40AE-BC20-5A58C255F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E9FFA-3790-4D12-823C-42F02ED8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6C0BF-57E5-4C86-8C31-BA4FCCF6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0E64-67FE-463E-B9C8-5D6ECF6B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2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8146-83DD-473D-95E0-14747D33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C6439-6C17-4394-93CB-F6B5455E7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F6EA-0E2B-46DA-9D40-2A6532C1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D0F3A-57C9-4EA4-8CCC-9A2093D8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798E5-EB62-4BA0-BD05-1C0922CB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8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4AB-5A61-4827-A9E8-64FA1D7A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B0259-9DDC-4FA9-9A60-8060AE27D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DE12E-D835-4644-B752-93F6600C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AE11-37E3-4AEB-B064-47EA867A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F8453-74B3-4011-952E-C4B8EB42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D1A5-E654-4DB7-BB43-E9F0C57C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56852-1583-43F9-86D8-572C1F54B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6E2BB-F739-4413-9575-DCC7D24AE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F8C53-C465-4602-95F1-BF2C38A0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27402-4887-4E01-A274-4D4A25E7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CE0E3-81AB-4DC5-84DD-7E4185E5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7BA6-D4C5-4C05-AE67-FBD097BEE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22986-5919-44AE-B7A0-5DA42D62D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477C2-94A5-4E6A-BE76-4847E816E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D9BAC-A65C-4BB4-B626-6B18FF2EF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14166F-A368-4EEB-8478-2F82E9B32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1BAFD-A6AE-4013-A49F-E4E7CF47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83E74-F422-4BBC-AF82-EB5D4E50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0C5FB-9F22-49F2-B7B6-FDACE710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6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4DC1-C6AD-4C7B-830F-A59E5A22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6936C2-11F4-497F-A58A-A3B19923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EEDE3C-C91A-458C-B5ED-B4127B2E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125EE-0388-4C15-8203-1FE38711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6CC82-3DFD-4E19-9806-9742FFA4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E5DC08-6F5A-4347-889A-A19249C1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BBE64-2D3E-47AC-8A0A-44DC8F02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6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C715-16AA-4617-B92B-20613589F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0EC8C-EE73-43AA-8E22-5CFD187EA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B21BC-F36F-43A5-ACBD-06F1D673C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89CCA-F2A3-4DC9-8B19-1881D14B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841BF-878D-46FE-9D68-2696F9AA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030AD-EAC7-41D3-8876-2E316E63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6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52E54-1DF8-46F2-9173-3A1B7ADBC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0ECA9F-2E96-4184-858F-5CA0AE11E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DFBB7-5B60-440B-80B2-5E1945F83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8492F-22A3-44C1-B256-19A99ED5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2A417-B539-447D-86C6-7D4B562F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52490-7395-47B3-A902-D08E4147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4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C638E-6F7D-490E-8379-18B64ED5C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26551-69B6-42DE-A920-5E73F5AC8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74CC2-D7A5-4D8B-84AE-0DB205EAE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6A6BA-FE99-4D61-8AFD-8B92583EC6F2}" type="datetimeFigureOut">
              <a:rPr lang="en-US" smtClean="0"/>
              <a:t>11/29/20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D2B9E-C5B9-4AE0-A91F-AFF6D55DB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F08E5-76EA-41A6-892B-8D53CF9F8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B91F-8EA4-414F-A5A8-2BF072A6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6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51C8-7C8B-47DC-88E7-2569F4C8AC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3-Day Cursillo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3D8B5-931D-4BDA-B2FB-5A88434C4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977306" cy="316787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Introduction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3-Day Cursillo a witness of Christ’s friendship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3-Day Cursillo the living and sharing of what is fundamental to being a Christian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3-Day Cursillo an offer of friendship – With Self; With Christ, With Others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Prayer and </a:t>
            </a:r>
            <a:r>
              <a:rPr lang="en-US" dirty="0" err="1"/>
              <a:t>Palanca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A738-6315-49D9-B604-432D2058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Witness of Friendship with the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B156A-F9B0-4CDC-8CD8-920971FDE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09139" cy="2553428"/>
          </a:xfrm>
        </p:spPr>
        <p:txBody>
          <a:bodyPr/>
          <a:lstStyle/>
          <a:p>
            <a:r>
              <a:rPr lang="en-US" dirty="0"/>
              <a:t>There must be friendly relationship between the team of leaders (clergy and lay people).</a:t>
            </a:r>
          </a:p>
          <a:p>
            <a:r>
              <a:rPr lang="en-US" dirty="0"/>
              <a:t>The right treatment and attitude toward the candidates.</a:t>
            </a:r>
          </a:p>
          <a:p>
            <a:r>
              <a:rPr lang="en-US" dirty="0"/>
              <a:t>The corridor work technique.</a:t>
            </a:r>
          </a:p>
        </p:txBody>
      </p:sp>
    </p:spTree>
    <p:extLst>
      <p:ext uri="{BB962C8B-B14F-4D97-AF65-F5344CB8AC3E}">
        <p14:creationId xmlns:p14="http://schemas.microsoft.com/office/powerpoint/2010/main" val="53993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1D15E-8DC7-4E8D-96C1-B8B17425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Environment During the 3-Day Cursillo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0E9AD-3CAB-4AE0-8E7C-B70BE1AE0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03422" cy="2788320"/>
          </a:xfrm>
        </p:spPr>
        <p:txBody>
          <a:bodyPr/>
          <a:lstStyle/>
          <a:p>
            <a:r>
              <a:rPr lang="en-US" dirty="0"/>
              <a:t>The environment is progressive</a:t>
            </a:r>
          </a:p>
          <a:p>
            <a:r>
              <a:rPr lang="en-US" dirty="0"/>
              <a:t>The environment of each day encourage and facilitate the spontaneity of the </a:t>
            </a:r>
            <a:r>
              <a:rPr lang="en-US" dirty="0" err="1"/>
              <a:t>Cursillistas</a:t>
            </a:r>
            <a:r>
              <a:rPr lang="en-US" dirty="0"/>
              <a:t>.</a:t>
            </a:r>
          </a:p>
          <a:p>
            <a:r>
              <a:rPr lang="en-US" dirty="0"/>
              <a:t>The environment on the third day the same as the environment at the </a:t>
            </a:r>
            <a:r>
              <a:rPr lang="en-US" dirty="0" err="1"/>
              <a:t>Ultreya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6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CE28-D521-44F0-925F-4BC6554C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3-Day Cursillo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4E670-36FB-4162-BCDD-8AF4C3A4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Preparation</a:t>
            </a:r>
          </a:p>
          <a:p>
            <a:r>
              <a:rPr lang="en-US" dirty="0"/>
              <a:t>Team Selection</a:t>
            </a:r>
          </a:p>
          <a:p>
            <a:r>
              <a:rPr lang="en-US" dirty="0"/>
              <a:t>Team Members</a:t>
            </a:r>
          </a:p>
          <a:p>
            <a:r>
              <a:rPr lang="en-US" dirty="0"/>
              <a:t>Team’s 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9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76163-7DFE-458A-9EDB-4F439B44A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3-Day Cursillo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CFA7-B41F-423B-84CB-86445629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34306" cy="2268203"/>
          </a:xfrm>
        </p:spPr>
        <p:txBody>
          <a:bodyPr/>
          <a:lstStyle/>
          <a:p>
            <a:r>
              <a:rPr lang="en-US" dirty="0"/>
              <a:t>The Spiritual </a:t>
            </a:r>
            <a:r>
              <a:rPr lang="en-US" dirty="0" err="1"/>
              <a:t>Rollos</a:t>
            </a:r>
            <a:endParaRPr lang="en-US" dirty="0"/>
          </a:p>
          <a:p>
            <a:r>
              <a:rPr lang="en-US" dirty="0"/>
              <a:t>The Meditations</a:t>
            </a:r>
          </a:p>
          <a:p>
            <a:r>
              <a:rPr lang="en-US" dirty="0"/>
              <a:t>The Lay </a:t>
            </a:r>
            <a:r>
              <a:rPr lang="en-US" dirty="0" err="1"/>
              <a:t>Rollos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7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DCB9F-0D36-4D5D-A42A-F87B6345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FBBA-06F6-4DEA-AF76-53E9916B6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Leaders who evangelize, we are called to become the Good News of God’s love and friendship, and help the person become the Good New to others.</a:t>
            </a:r>
          </a:p>
          <a:p>
            <a:r>
              <a:rPr lang="en-US" dirty="0"/>
              <a:t>Let us reflect on this quote by our founder: “We need to be faithful to the Gospel, attentive to the Person and open to the reality in which we live” – Eduardo </a:t>
            </a:r>
            <a:r>
              <a:rPr lang="en-US" dirty="0" err="1"/>
              <a:t>Bonnin</a:t>
            </a:r>
            <a:r>
              <a:rPr lang="en-US" dirty="0"/>
              <a:t> </a:t>
            </a:r>
            <a:r>
              <a:rPr lang="en-US" dirty="0" err="1"/>
              <a:t>Aguilo</a:t>
            </a:r>
            <a:endParaRPr lang="en-US" dirty="0"/>
          </a:p>
          <a:p>
            <a:endParaRPr lang="en-US" dirty="0"/>
          </a:p>
          <a:p>
            <a:r>
              <a:rPr lang="en-US" dirty="0"/>
              <a:t>DE COLORES!!!</a:t>
            </a:r>
          </a:p>
        </p:txBody>
      </p:sp>
    </p:spTree>
    <p:extLst>
      <p:ext uri="{BB962C8B-B14F-4D97-AF65-F5344CB8AC3E}">
        <p14:creationId xmlns:p14="http://schemas.microsoft.com/office/powerpoint/2010/main" val="10600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218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3-Day Cursillo</vt:lpstr>
      <vt:lpstr>A Witness of Friendship with the Candidates</vt:lpstr>
      <vt:lpstr>The Environment During the 3-Day Cursillo</vt:lpstr>
      <vt:lpstr>The 3-Day Cursillo Team</vt:lpstr>
      <vt:lpstr>The Message of the 3-Day Cursillo</vt:lpstr>
      <vt:lpstr>Conclusion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3-Day Cursillo</dc:title>
  <dc:creator>Luz Chin</dc:creator>
  <cp:lastModifiedBy>Sabina Gotuaco</cp:lastModifiedBy>
  <cp:revision>14</cp:revision>
  <cp:lastPrinted>2020-11-28T04:57:59Z</cp:lastPrinted>
  <dcterms:created xsi:type="dcterms:W3CDTF">2020-11-15T03:56:31Z</dcterms:created>
  <dcterms:modified xsi:type="dcterms:W3CDTF">2020-11-29T20:43:12Z</dcterms:modified>
</cp:coreProperties>
</file>